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8" r:id="rId1"/>
  </p:sldMasterIdLst>
  <p:notesMasterIdLst>
    <p:notesMasterId r:id="rId22"/>
  </p:notesMasterIdLst>
  <p:sldIdLst>
    <p:sldId id="290" r:id="rId2"/>
    <p:sldId id="289" r:id="rId3"/>
    <p:sldId id="278" r:id="rId4"/>
    <p:sldId id="279" r:id="rId5"/>
    <p:sldId id="280" r:id="rId6"/>
    <p:sldId id="267" r:id="rId7"/>
    <p:sldId id="268" r:id="rId8"/>
    <p:sldId id="300" r:id="rId9"/>
    <p:sldId id="299" r:id="rId10"/>
    <p:sldId id="294" r:id="rId11"/>
    <p:sldId id="262" r:id="rId12"/>
    <p:sldId id="265" r:id="rId13"/>
    <p:sldId id="296" r:id="rId14"/>
    <p:sldId id="285" r:id="rId15"/>
    <p:sldId id="286" r:id="rId16"/>
    <p:sldId id="295" r:id="rId17"/>
    <p:sldId id="283" r:id="rId18"/>
    <p:sldId id="284" r:id="rId19"/>
    <p:sldId id="272" r:id="rId20"/>
    <p:sldId id="298"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6626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D0FD864-6777-4308-8F93-3DA99815D6FF}" v="671" dt="2021-02-06T02:46:55.75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6" d="100"/>
          <a:sy n="86" d="100"/>
        </p:scale>
        <p:origin x="562"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28"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roosa Sawati" userId="9d2d68ddb22957f5" providerId="LiveId" clId="{4D0FD864-6777-4308-8F93-3DA99815D6FF}"/>
    <pc:docChg chg="undo custSel mod addSld delSld modSld sldOrd">
      <pc:chgData name="Aroosa Sawati" userId="9d2d68ddb22957f5" providerId="LiveId" clId="{4D0FD864-6777-4308-8F93-3DA99815D6FF}" dt="2021-02-06T02:48:32.639" v="6781" actId="20577"/>
      <pc:docMkLst>
        <pc:docMk/>
      </pc:docMkLst>
      <pc:sldChg chg="addSp delSp modSp del mod setBg setClrOvrMap delDesignElem">
        <pc:chgData name="Aroosa Sawati" userId="9d2d68ddb22957f5" providerId="LiveId" clId="{4D0FD864-6777-4308-8F93-3DA99815D6FF}" dt="2021-02-05T04:25:11.763" v="4936" actId="47"/>
        <pc:sldMkLst>
          <pc:docMk/>
          <pc:sldMk cId="904478481" sldId="256"/>
        </pc:sldMkLst>
        <pc:spChg chg="mod">
          <ac:chgData name="Aroosa Sawati" userId="9d2d68ddb22957f5" providerId="LiveId" clId="{4D0FD864-6777-4308-8F93-3DA99815D6FF}" dt="2021-02-04T16:19:32.438" v="3636" actId="14100"/>
          <ac:spMkLst>
            <pc:docMk/>
            <pc:sldMk cId="904478481" sldId="256"/>
            <ac:spMk id="2" creationId="{7ADED088-BCF2-4058-AFF3-A98967423E47}"/>
          </ac:spMkLst>
        </pc:spChg>
        <pc:spChg chg="mod">
          <ac:chgData name="Aroosa Sawati" userId="9d2d68ddb22957f5" providerId="LiveId" clId="{4D0FD864-6777-4308-8F93-3DA99815D6FF}" dt="2021-02-04T16:17:24.561" v="3612" actId="13822"/>
          <ac:spMkLst>
            <pc:docMk/>
            <pc:sldMk cId="904478481" sldId="256"/>
            <ac:spMk id="3" creationId="{B2BFC425-12B4-4960-A71E-B3ABB5C08791}"/>
          </ac:spMkLst>
        </pc:spChg>
        <pc:spChg chg="add mod">
          <ac:chgData name="Aroosa Sawati" userId="9d2d68ddb22957f5" providerId="LiveId" clId="{4D0FD864-6777-4308-8F93-3DA99815D6FF}" dt="2021-02-03T17:06:05.638" v="1480" actId="1076"/>
          <ac:spMkLst>
            <pc:docMk/>
            <pc:sldMk cId="904478481" sldId="256"/>
            <ac:spMk id="4" creationId="{D97696D1-0458-47FC-A9A6-046F22745199}"/>
          </ac:spMkLst>
        </pc:spChg>
        <pc:spChg chg="add mod">
          <ac:chgData name="Aroosa Sawati" userId="9d2d68ddb22957f5" providerId="LiveId" clId="{4D0FD864-6777-4308-8F93-3DA99815D6FF}" dt="2021-02-03T17:05:47.213" v="1477" actId="1076"/>
          <ac:spMkLst>
            <pc:docMk/>
            <pc:sldMk cId="904478481" sldId="256"/>
            <ac:spMk id="5" creationId="{FDB2ABBF-6C3D-4292-A7C0-31CF1AC32F6B}"/>
          </ac:spMkLst>
        </pc:spChg>
        <pc:spChg chg="add mod">
          <ac:chgData name="Aroosa Sawati" userId="9d2d68ddb22957f5" providerId="LiveId" clId="{4D0FD864-6777-4308-8F93-3DA99815D6FF}" dt="2021-02-04T16:57:38.529" v="4284" actId="208"/>
          <ac:spMkLst>
            <pc:docMk/>
            <pc:sldMk cId="904478481" sldId="256"/>
            <ac:spMk id="6" creationId="{24258378-16D3-445A-9B55-7516433F9DF1}"/>
          </ac:spMkLst>
        </pc:spChg>
        <pc:spChg chg="add mod">
          <ac:chgData name="Aroosa Sawati" userId="9d2d68ddb22957f5" providerId="LiveId" clId="{4D0FD864-6777-4308-8F93-3DA99815D6FF}" dt="2021-02-04T16:18:38.706" v="3624" actId="1076"/>
          <ac:spMkLst>
            <pc:docMk/>
            <pc:sldMk cId="904478481" sldId="256"/>
            <ac:spMk id="7" creationId="{694F35E9-C4FF-4DF9-B5B5-D12C237161AA}"/>
          </ac:spMkLst>
        </pc:spChg>
        <pc:spChg chg="add del">
          <ac:chgData name="Aroosa Sawati" userId="9d2d68ddb22957f5" providerId="LiveId" clId="{4D0FD864-6777-4308-8F93-3DA99815D6FF}" dt="2021-02-03T14:02:44.773" v="290" actId="26606"/>
          <ac:spMkLst>
            <pc:docMk/>
            <pc:sldMk cId="904478481" sldId="256"/>
            <ac:spMk id="8" creationId="{3B854194-185D-494D-905C-7C7CB2E30F6E}"/>
          </ac:spMkLst>
        </pc:spChg>
        <pc:spChg chg="add mod">
          <ac:chgData name="Aroosa Sawati" userId="9d2d68ddb22957f5" providerId="LiveId" clId="{4D0FD864-6777-4308-8F93-3DA99815D6FF}" dt="2021-02-04T16:19:39.435" v="3637" actId="1076"/>
          <ac:spMkLst>
            <pc:docMk/>
            <pc:sldMk cId="904478481" sldId="256"/>
            <ac:spMk id="8" creationId="{3C826446-8D91-4240-870E-CA039CFB98AA}"/>
          </ac:spMkLst>
        </pc:spChg>
        <pc:spChg chg="add mod">
          <ac:chgData name="Aroosa Sawati" userId="9d2d68ddb22957f5" providerId="LiveId" clId="{4D0FD864-6777-4308-8F93-3DA99815D6FF}" dt="2021-02-03T17:05:36.665" v="1476" actId="1076"/>
          <ac:spMkLst>
            <pc:docMk/>
            <pc:sldMk cId="904478481" sldId="256"/>
            <ac:spMk id="9" creationId="{02C22095-2B89-468F-9795-6427A9B9BA1D}"/>
          </ac:spMkLst>
        </pc:spChg>
        <pc:spChg chg="add mod">
          <ac:chgData name="Aroosa Sawati" userId="9d2d68ddb22957f5" providerId="LiveId" clId="{4D0FD864-6777-4308-8F93-3DA99815D6FF}" dt="2021-02-04T16:59:23.397" v="4289" actId="1076"/>
          <ac:spMkLst>
            <pc:docMk/>
            <pc:sldMk cId="904478481" sldId="256"/>
            <ac:spMk id="10" creationId="{350DA826-613F-4A36-A71E-1C459534F4AA}"/>
          </ac:spMkLst>
        </pc:spChg>
        <pc:spChg chg="add del">
          <ac:chgData name="Aroosa Sawati" userId="9d2d68ddb22957f5" providerId="LiveId" clId="{4D0FD864-6777-4308-8F93-3DA99815D6FF}" dt="2021-02-03T14:02:44.773" v="290" actId="26606"/>
          <ac:spMkLst>
            <pc:docMk/>
            <pc:sldMk cId="904478481" sldId="256"/>
            <ac:spMk id="10" creationId="{B4F5FA0D-0104-4987-8241-EFF7C85B88DE}"/>
          </ac:spMkLst>
        </pc:spChg>
        <pc:spChg chg="add del mod">
          <ac:chgData name="Aroosa Sawati" userId="9d2d68ddb22957f5" providerId="LiveId" clId="{4D0FD864-6777-4308-8F93-3DA99815D6FF}" dt="2021-02-03T17:06:59.497" v="1487" actId="478"/>
          <ac:spMkLst>
            <pc:docMk/>
            <pc:sldMk cId="904478481" sldId="256"/>
            <ac:spMk id="11" creationId="{5B9D1C23-76C1-4E6E-821B-71483B6AF5D7}"/>
          </ac:spMkLst>
        </pc:spChg>
        <pc:spChg chg="add del">
          <ac:chgData name="Aroosa Sawati" userId="9d2d68ddb22957f5" providerId="LiveId" clId="{4D0FD864-6777-4308-8F93-3DA99815D6FF}" dt="2021-02-03T14:03:00.001" v="292" actId="26606"/>
          <ac:spMkLst>
            <pc:docMk/>
            <pc:sldMk cId="904478481" sldId="256"/>
            <ac:spMk id="14" creationId="{1453BF6C-B012-48B7-B4E8-6D7AC7C27D02}"/>
          </ac:spMkLst>
        </pc:spChg>
        <pc:spChg chg="add del">
          <ac:chgData name="Aroosa Sawati" userId="9d2d68ddb22957f5" providerId="LiveId" clId="{4D0FD864-6777-4308-8F93-3DA99815D6FF}" dt="2021-02-03T14:03:00.001" v="292" actId="26606"/>
          <ac:spMkLst>
            <pc:docMk/>
            <pc:sldMk cId="904478481" sldId="256"/>
            <ac:spMk id="15" creationId="{327D73B4-9F5C-4A64-A179-51B9500CB8B5}"/>
          </ac:spMkLst>
        </pc:spChg>
        <pc:spChg chg="add del">
          <ac:chgData name="Aroosa Sawati" userId="9d2d68ddb22957f5" providerId="LiveId" clId="{4D0FD864-6777-4308-8F93-3DA99815D6FF}" dt="2021-02-03T14:03:00.001" v="292" actId="26606"/>
          <ac:spMkLst>
            <pc:docMk/>
            <pc:sldMk cId="904478481" sldId="256"/>
            <ac:spMk id="16" creationId="{E3020543-B24B-4EC4-8FFC-8DD88EEA91A8}"/>
          </ac:spMkLst>
        </pc:spChg>
        <pc:spChg chg="add del">
          <ac:chgData name="Aroosa Sawati" userId="9d2d68ddb22957f5" providerId="LiveId" clId="{4D0FD864-6777-4308-8F93-3DA99815D6FF}" dt="2021-02-03T14:03:00.001" v="292" actId="26606"/>
          <ac:spMkLst>
            <pc:docMk/>
            <pc:sldMk cId="904478481" sldId="256"/>
            <ac:spMk id="17" creationId="{C1F06963-6374-4B48-844F-071A9BAAAE02}"/>
          </ac:spMkLst>
        </pc:spChg>
        <pc:spChg chg="add del">
          <ac:chgData name="Aroosa Sawati" userId="9d2d68ddb22957f5" providerId="LiveId" clId="{4D0FD864-6777-4308-8F93-3DA99815D6FF}" dt="2021-02-03T14:03:00.001" v="292" actId="26606"/>
          <ac:spMkLst>
            <pc:docMk/>
            <pc:sldMk cId="904478481" sldId="256"/>
            <ac:spMk id="19" creationId="{6CB927A4-E432-4310-9CD5-E89FF5063179}"/>
          </ac:spMkLst>
        </pc:spChg>
        <pc:spChg chg="add del">
          <ac:chgData name="Aroosa Sawati" userId="9d2d68ddb22957f5" providerId="LiveId" clId="{4D0FD864-6777-4308-8F93-3DA99815D6FF}" dt="2021-02-03T14:18:47.244" v="512"/>
          <ac:spMkLst>
            <pc:docMk/>
            <pc:sldMk cId="904478481" sldId="256"/>
            <ac:spMk id="24" creationId="{DEE2AD96-B495-4E06-9291-B71706F728CB}"/>
          </ac:spMkLst>
        </pc:spChg>
        <pc:spChg chg="add del mod">
          <ac:chgData name="Aroosa Sawati" userId="9d2d68ddb22957f5" providerId="LiveId" clId="{4D0FD864-6777-4308-8F93-3DA99815D6FF}" dt="2021-02-03T14:03:36.644" v="296"/>
          <ac:spMkLst>
            <pc:docMk/>
            <pc:sldMk cId="904478481" sldId="256"/>
            <ac:spMk id="25" creationId="{DDAB942B-0358-4DD3-BFE2-834A51A36316}"/>
          </ac:spMkLst>
        </pc:spChg>
        <pc:spChg chg="add del">
          <ac:chgData name="Aroosa Sawati" userId="9d2d68ddb22957f5" providerId="LiveId" clId="{4D0FD864-6777-4308-8F93-3DA99815D6FF}" dt="2021-02-03T14:18:47.244" v="512"/>
          <ac:spMkLst>
            <pc:docMk/>
            <pc:sldMk cId="904478481" sldId="256"/>
            <ac:spMk id="26" creationId="{53CF6D67-C5A8-4ADD-9E8E-1E38CA1D3166}"/>
          </ac:spMkLst>
        </pc:spChg>
        <pc:spChg chg="add del mod">
          <ac:chgData name="Aroosa Sawati" userId="9d2d68ddb22957f5" providerId="LiveId" clId="{4D0FD864-6777-4308-8F93-3DA99815D6FF}" dt="2021-02-03T14:03:36.644" v="296"/>
          <ac:spMkLst>
            <pc:docMk/>
            <pc:sldMk cId="904478481" sldId="256"/>
            <ac:spMk id="27" creationId="{8F89A740-0DF0-4557-8180-86AA90A6BB1C}"/>
          </ac:spMkLst>
        </pc:spChg>
        <pc:spChg chg="add del">
          <ac:chgData name="Aroosa Sawati" userId="9d2d68ddb22957f5" providerId="LiveId" clId="{4D0FD864-6777-4308-8F93-3DA99815D6FF}" dt="2021-02-03T14:18:47.244" v="512"/>
          <ac:spMkLst>
            <pc:docMk/>
            <pc:sldMk cId="904478481" sldId="256"/>
            <ac:spMk id="28" creationId="{86909FA0-B515-4681-B7A8-FA281D133B94}"/>
          </ac:spMkLst>
        </pc:spChg>
        <pc:spChg chg="add del mod">
          <ac:chgData name="Aroosa Sawati" userId="9d2d68ddb22957f5" providerId="LiveId" clId="{4D0FD864-6777-4308-8F93-3DA99815D6FF}" dt="2021-02-03T14:03:36.644" v="296"/>
          <ac:spMkLst>
            <pc:docMk/>
            <pc:sldMk cId="904478481" sldId="256"/>
            <ac:spMk id="29" creationId="{3C53825A-1314-40E5-AD9F-F52ECAC89559}"/>
          </ac:spMkLst>
        </pc:spChg>
        <pc:spChg chg="add del">
          <ac:chgData name="Aroosa Sawati" userId="9d2d68ddb22957f5" providerId="LiveId" clId="{4D0FD864-6777-4308-8F93-3DA99815D6FF}" dt="2021-02-03T14:18:47.244" v="512"/>
          <ac:spMkLst>
            <pc:docMk/>
            <pc:sldMk cId="904478481" sldId="256"/>
            <ac:spMk id="30" creationId="{21C9FE86-FCC3-4A31-AA1C-C882262B7FE7}"/>
          </ac:spMkLst>
        </pc:spChg>
        <pc:spChg chg="add del mod">
          <ac:chgData name="Aroosa Sawati" userId="9d2d68ddb22957f5" providerId="LiveId" clId="{4D0FD864-6777-4308-8F93-3DA99815D6FF}" dt="2021-02-03T14:03:36.644" v="296"/>
          <ac:spMkLst>
            <pc:docMk/>
            <pc:sldMk cId="904478481" sldId="256"/>
            <ac:spMk id="31" creationId="{5D999D70-E91F-435E-942A-D92DB79EB216}"/>
          </ac:spMkLst>
        </pc:spChg>
        <pc:spChg chg="add del">
          <ac:chgData name="Aroosa Sawati" userId="9d2d68ddb22957f5" providerId="LiveId" clId="{4D0FD864-6777-4308-8F93-3DA99815D6FF}" dt="2021-02-03T14:18:47.244" v="512"/>
          <ac:spMkLst>
            <pc:docMk/>
            <pc:sldMk cId="904478481" sldId="256"/>
            <ac:spMk id="32" creationId="{7D96243B-ECED-4B71-8E06-AE9A285EAD20}"/>
          </ac:spMkLst>
        </pc:spChg>
        <pc:spChg chg="add del mod">
          <ac:chgData name="Aroosa Sawati" userId="9d2d68ddb22957f5" providerId="LiveId" clId="{4D0FD864-6777-4308-8F93-3DA99815D6FF}" dt="2021-02-03T14:03:36.644" v="296"/>
          <ac:spMkLst>
            <pc:docMk/>
            <pc:sldMk cId="904478481" sldId="256"/>
            <ac:spMk id="33" creationId="{E688CC3E-5BFD-4924-9295-1CF8A7A2D668}"/>
          </ac:spMkLst>
        </pc:spChg>
        <pc:spChg chg="add del">
          <ac:chgData name="Aroosa Sawati" userId="9d2d68ddb22957f5" providerId="LiveId" clId="{4D0FD864-6777-4308-8F93-3DA99815D6FF}" dt="2021-02-03T14:18:47.244" v="512"/>
          <ac:spMkLst>
            <pc:docMk/>
            <pc:sldMk cId="904478481" sldId="256"/>
            <ac:spMk id="34" creationId="{A09989E4-EFDC-4A90-A633-E0525FB4139E}"/>
          </ac:spMkLst>
        </pc:spChg>
        <pc:spChg chg="add del">
          <ac:chgData name="Aroosa Sawati" userId="9d2d68ddb22957f5" providerId="LiveId" clId="{4D0FD864-6777-4308-8F93-3DA99815D6FF}" dt="2021-02-04T04:00:16.505" v="1628" actId="26606"/>
          <ac:spMkLst>
            <pc:docMk/>
            <pc:sldMk cId="904478481" sldId="256"/>
            <ac:spMk id="46" creationId="{33E72FA3-BD00-444A-AD9B-E6C3D069CDE3}"/>
          </ac:spMkLst>
        </pc:spChg>
        <pc:spChg chg="add del">
          <ac:chgData name="Aroosa Sawati" userId="9d2d68ddb22957f5" providerId="LiveId" clId="{4D0FD864-6777-4308-8F93-3DA99815D6FF}" dt="2021-02-04T04:00:11.979" v="1623" actId="26606"/>
          <ac:spMkLst>
            <pc:docMk/>
            <pc:sldMk cId="904478481" sldId="256"/>
            <ac:spMk id="51" creationId="{26882C51-76F9-4F99-997D-31FA6242A805}"/>
          </ac:spMkLst>
        </pc:spChg>
        <pc:spChg chg="add del">
          <ac:chgData name="Aroosa Sawati" userId="9d2d68ddb22957f5" providerId="LiveId" clId="{4D0FD864-6777-4308-8F93-3DA99815D6FF}" dt="2021-02-04T04:00:11.979" v="1623" actId="26606"/>
          <ac:spMkLst>
            <pc:docMk/>
            <pc:sldMk cId="904478481" sldId="256"/>
            <ac:spMk id="53" creationId="{61FFFC16-86E2-4B9A-BC6D-213DC2654765}"/>
          </ac:spMkLst>
        </pc:spChg>
        <pc:spChg chg="add del">
          <ac:chgData name="Aroosa Sawati" userId="9d2d68ddb22957f5" providerId="LiveId" clId="{4D0FD864-6777-4308-8F93-3DA99815D6FF}" dt="2021-02-04T04:00:11.979" v="1623" actId="26606"/>
          <ac:spMkLst>
            <pc:docMk/>
            <pc:sldMk cId="904478481" sldId="256"/>
            <ac:spMk id="55" creationId="{D8350E6D-CBC9-4A26-B84F-7145FDC9F5FB}"/>
          </ac:spMkLst>
        </pc:spChg>
        <pc:spChg chg="add del">
          <ac:chgData name="Aroosa Sawati" userId="9d2d68ddb22957f5" providerId="LiveId" clId="{4D0FD864-6777-4308-8F93-3DA99815D6FF}" dt="2021-02-04T04:00:11.979" v="1623" actId="26606"/>
          <ac:spMkLst>
            <pc:docMk/>
            <pc:sldMk cId="904478481" sldId="256"/>
            <ac:spMk id="57" creationId="{DD3524E0-C87C-4F38-9FC7-E969C15A7906}"/>
          </ac:spMkLst>
        </pc:spChg>
        <pc:spChg chg="add del">
          <ac:chgData name="Aroosa Sawati" userId="9d2d68ddb22957f5" providerId="LiveId" clId="{4D0FD864-6777-4308-8F93-3DA99815D6FF}" dt="2021-02-04T04:00:11.979" v="1623" actId="26606"/>
          <ac:spMkLst>
            <pc:docMk/>
            <pc:sldMk cId="904478481" sldId="256"/>
            <ac:spMk id="59" creationId="{F1ED1DF4-DDDE-4464-8ABC-ED1F633CCEC1}"/>
          </ac:spMkLst>
        </pc:spChg>
        <pc:spChg chg="add del">
          <ac:chgData name="Aroosa Sawati" userId="9d2d68ddb22957f5" providerId="LiveId" clId="{4D0FD864-6777-4308-8F93-3DA99815D6FF}" dt="2021-02-04T04:00:11.979" v="1623" actId="26606"/>
          <ac:spMkLst>
            <pc:docMk/>
            <pc:sldMk cId="904478481" sldId="256"/>
            <ac:spMk id="61" creationId="{5CB4E315-91F2-4710-B866-B119037ED97C}"/>
          </ac:spMkLst>
        </pc:spChg>
        <pc:spChg chg="add del">
          <ac:chgData name="Aroosa Sawati" userId="9d2d68ddb22957f5" providerId="LiveId" clId="{4D0FD864-6777-4308-8F93-3DA99815D6FF}" dt="2021-02-04T04:00:11.979" v="1623" actId="26606"/>
          <ac:spMkLst>
            <pc:docMk/>
            <pc:sldMk cId="904478481" sldId="256"/>
            <ac:spMk id="63" creationId="{DCBE1B01-A27C-45C2-ADA4-AA13C3AC1F6A}"/>
          </ac:spMkLst>
        </pc:spChg>
        <pc:spChg chg="add del">
          <ac:chgData name="Aroosa Sawati" userId="9d2d68ddb22957f5" providerId="LiveId" clId="{4D0FD864-6777-4308-8F93-3DA99815D6FF}" dt="2021-02-04T04:00:11.979" v="1623" actId="26606"/>
          <ac:spMkLst>
            <pc:docMk/>
            <pc:sldMk cId="904478481" sldId="256"/>
            <ac:spMk id="65" creationId="{F6FE5468-759E-4E83-828A-5587C7F58873}"/>
          </ac:spMkLst>
        </pc:spChg>
        <pc:spChg chg="add del">
          <ac:chgData name="Aroosa Sawati" userId="9d2d68ddb22957f5" providerId="LiveId" clId="{4D0FD864-6777-4308-8F93-3DA99815D6FF}" dt="2021-02-04T04:00:11.979" v="1623" actId="26606"/>
          <ac:spMkLst>
            <pc:docMk/>
            <pc:sldMk cId="904478481" sldId="256"/>
            <ac:spMk id="67" creationId="{569BABC0-B0CC-4E7B-838A-F6E644779E18}"/>
          </ac:spMkLst>
        </pc:spChg>
        <pc:spChg chg="add del">
          <ac:chgData name="Aroosa Sawati" userId="9d2d68ddb22957f5" providerId="LiveId" clId="{4D0FD864-6777-4308-8F93-3DA99815D6FF}" dt="2021-02-04T04:00:11.979" v="1623" actId="26606"/>
          <ac:spMkLst>
            <pc:docMk/>
            <pc:sldMk cId="904478481" sldId="256"/>
            <ac:spMk id="69" creationId="{BE7E1DAA-43FB-4446-A354-9283DE6686C8}"/>
          </ac:spMkLst>
        </pc:spChg>
        <pc:spChg chg="add del">
          <ac:chgData name="Aroosa Sawati" userId="9d2d68ddb22957f5" providerId="LiveId" clId="{4D0FD864-6777-4308-8F93-3DA99815D6FF}" dt="2021-02-04T04:00:11.979" v="1623" actId="26606"/>
          <ac:spMkLst>
            <pc:docMk/>
            <pc:sldMk cId="904478481" sldId="256"/>
            <ac:spMk id="71" creationId="{99FE99BC-5F7D-47C3-AA1E-16D7DBDBD18F}"/>
          </ac:spMkLst>
        </pc:spChg>
        <pc:spChg chg="add del">
          <ac:chgData name="Aroosa Sawati" userId="9d2d68ddb22957f5" providerId="LiveId" clId="{4D0FD864-6777-4308-8F93-3DA99815D6FF}" dt="2021-02-04T04:00:11.979" v="1623" actId="26606"/>
          <ac:spMkLst>
            <pc:docMk/>
            <pc:sldMk cId="904478481" sldId="256"/>
            <ac:spMk id="73" creationId="{27400BAF-FCE6-4296-8A0E-9B595ADC09A4}"/>
          </ac:spMkLst>
        </pc:spChg>
        <pc:spChg chg="add del">
          <ac:chgData name="Aroosa Sawati" userId="9d2d68ddb22957f5" providerId="LiveId" clId="{4D0FD864-6777-4308-8F93-3DA99815D6FF}" dt="2021-02-04T04:00:11.979" v="1623" actId="26606"/>
          <ac:spMkLst>
            <pc:docMk/>
            <pc:sldMk cId="904478481" sldId="256"/>
            <ac:spMk id="75" creationId="{F2FC5C7B-261A-4268-BA85-C29488A8BED3}"/>
          </ac:spMkLst>
        </pc:spChg>
        <pc:spChg chg="add del">
          <ac:chgData name="Aroosa Sawati" userId="9d2d68ddb22957f5" providerId="LiveId" clId="{4D0FD864-6777-4308-8F93-3DA99815D6FF}" dt="2021-02-04T04:00:13.941" v="1625" actId="26606"/>
          <ac:spMkLst>
            <pc:docMk/>
            <pc:sldMk cId="904478481" sldId="256"/>
            <ac:spMk id="77" creationId="{F6E384F5-137A-40B1-97F0-694CC6ECD59C}"/>
          </ac:spMkLst>
        </pc:spChg>
        <pc:spChg chg="add del">
          <ac:chgData name="Aroosa Sawati" userId="9d2d68ddb22957f5" providerId="LiveId" clId="{4D0FD864-6777-4308-8F93-3DA99815D6FF}" dt="2021-02-04T04:00:13.941" v="1625" actId="26606"/>
          <ac:spMkLst>
            <pc:docMk/>
            <pc:sldMk cId="904478481" sldId="256"/>
            <ac:spMk id="78" creationId="{9DBC4630-03DA-474F-BBCB-BA3AE6B317A4}"/>
          </ac:spMkLst>
        </pc:spChg>
        <pc:spChg chg="add del">
          <ac:chgData name="Aroosa Sawati" userId="9d2d68ddb22957f5" providerId="LiveId" clId="{4D0FD864-6777-4308-8F93-3DA99815D6FF}" dt="2021-02-04T04:00:13.941" v="1625" actId="26606"/>
          <ac:spMkLst>
            <pc:docMk/>
            <pc:sldMk cId="904478481" sldId="256"/>
            <ac:spMk id="79" creationId="{78418A25-6EAC-4140-BFE6-284E1925B5EE}"/>
          </ac:spMkLst>
        </pc:spChg>
        <pc:spChg chg="add del">
          <ac:chgData name="Aroosa Sawati" userId="9d2d68ddb22957f5" providerId="LiveId" clId="{4D0FD864-6777-4308-8F93-3DA99815D6FF}" dt="2021-02-04T04:00:13.941" v="1625" actId="26606"/>
          <ac:spMkLst>
            <pc:docMk/>
            <pc:sldMk cId="904478481" sldId="256"/>
            <ac:spMk id="80" creationId="{6B9D64DB-4D5C-4A91-B45F-F301E3174F9F}"/>
          </ac:spMkLst>
        </pc:spChg>
        <pc:spChg chg="add del">
          <ac:chgData name="Aroosa Sawati" userId="9d2d68ddb22957f5" providerId="LiveId" clId="{4D0FD864-6777-4308-8F93-3DA99815D6FF}" dt="2021-02-04T04:00:13.941" v="1625" actId="26606"/>
          <ac:spMkLst>
            <pc:docMk/>
            <pc:sldMk cId="904478481" sldId="256"/>
            <ac:spMk id="81" creationId="{CB14CE1B-4BC5-4EF2-BE3D-05E4F580B3DB}"/>
          </ac:spMkLst>
        </pc:spChg>
        <pc:spChg chg="add del">
          <ac:chgData name="Aroosa Sawati" userId="9d2d68ddb22957f5" providerId="LiveId" clId="{4D0FD864-6777-4308-8F93-3DA99815D6FF}" dt="2021-02-04T04:00:16.501" v="1627" actId="26606"/>
          <ac:spMkLst>
            <pc:docMk/>
            <pc:sldMk cId="904478481" sldId="256"/>
            <ac:spMk id="83" creationId="{E73BBE33-B533-4661-8A6A-6BD8D05EB19A}"/>
          </ac:spMkLst>
        </pc:spChg>
        <pc:spChg chg="add">
          <ac:chgData name="Aroosa Sawati" userId="9d2d68ddb22957f5" providerId="LiveId" clId="{4D0FD864-6777-4308-8F93-3DA99815D6FF}" dt="2021-02-04T04:00:16.505" v="1628" actId="26606"/>
          <ac:spMkLst>
            <pc:docMk/>
            <pc:sldMk cId="904478481" sldId="256"/>
            <ac:spMk id="85" creationId="{33E72FA3-BD00-444A-AD9B-E6C3D069CDE3}"/>
          </ac:spMkLst>
        </pc:spChg>
        <pc:picChg chg="add del">
          <ac:chgData name="Aroosa Sawati" userId="9d2d68ddb22957f5" providerId="LiveId" clId="{4D0FD864-6777-4308-8F93-3DA99815D6FF}" dt="2021-02-03T14:02:44.773" v="290" actId="26606"/>
          <ac:picMkLst>
            <pc:docMk/>
            <pc:sldMk cId="904478481" sldId="256"/>
            <ac:picMk id="12" creationId="{2897127E-6CEF-446C-BE87-93B7C46E49D1}"/>
          </ac:picMkLst>
        </pc:picChg>
        <pc:picChg chg="add mod">
          <ac:chgData name="Aroosa Sawati" userId="9d2d68ddb22957f5" providerId="LiveId" clId="{4D0FD864-6777-4308-8F93-3DA99815D6FF}" dt="2021-02-04T16:56:43.397" v="4280" actId="1076"/>
          <ac:picMkLst>
            <pc:docMk/>
            <pc:sldMk cId="904478481" sldId="256"/>
            <ac:picMk id="17" creationId="{71790DD2-E631-43BC-9CAF-1352BD85A247}"/>
          </ac:picMkLst>
        </pc:picChg>
        <pc:picChg chg="add del mod">
          <ac:chgData name="Aroosa Sawati" userId="9d2d68ddb22957f5" providerId="LiveId" clId="{4D0FD864-6777-4308-8F93-3DA99815D6FF}" dt="2021-02-03T14:03:36.644" v="296"/>
          <ac:picMkLst>
            <pc:docMk/>
            <pc:sldMk cId="904478481" sldId="256"/>
            <ac:picMk id="20" creationId="{1A84E122-6C4D-4D56-9F09-A82BC3FFD8A7}"/>
          </ac:picMkLst>
        </pc:picChg>
        <pc:picChg chg="add del mod">
          <ac:chgData name="Aroosa Sawati" userId="9d2d68ddb22957f5" providerId="LiveId" clId="{4D0FD864-6777-4308-8F93-3DA99815D6FF}" dt="2021-02-03T14:03:36.644" v="296"/>
          <ac:picMkLst>
            <pc:docMk/>
            <pc:sldMk cId="904478481" sldId="256"/>
            <ac:picMk id="21" creationId="{69E04FBA-57A0-4A46-B25A-08D33A4B1D31}"/>
          </ac:picMkLst>
        </pc:picChg>
        <pc:picChg chg="add del mod">
          <ac:chgData name="Aroosa Sawati" userId="9d2d68ddb22957f5" providerId="LiveId" clId="{4D0FD864-6777-4308-8F93-3DA99815D6FF}" dt="2021-02-03T14:03:36.644" v="296"/>
          <ac:picMkLst>
            <pc:docMk/>
            <pc:sldMk cId="904478481" sldId="256"/>
            <ac:picMk id="22" creationId="{937FD3B7-CB81-4F48-BC5B-9FCB10D6674A}"/>
          </ac:picMkLst>
        </pc:picChg>
        <pc:picChg chg="add del mod">
          <ac:chgData name="Aroosa Sawati" userId="9d2d68ddb22957f5" providerId="LiveId" clId="{4D0FD864-6777-4308-8F93-3DA99815D6FF}" dt="2021-02-03T14:03:36.644" v="296"/>
          <ac:picMkLst>
            <pc:docMk/>
            <pc:sldMk cId="904478481" sldId="256"/>
            <ac:picMk id="23" creationId="{4A05ACDF-8764-491E-9C3E-AE1C4548C07F}"/>
          </ac:picMkLst>
        </pc:picChg>
        <pc:picChg chg="add mod ord">
          <ac:chgData name="Aroosa Sawati" userId="9d2d68ddb22957f5" providerId="LiveId" clId="{4D0FD864-6777-4308-8F93-3DA99815D6FF}" dt="2021-02-04T16:56:06.245" v="4268" actId="1076"/>
          <ac:picMkLst>
            <pc:docMk/>
            <pc:sldMk cId="904478481" sldId="256"/>
            <ac:picMk id="35" creationId="{7E55DED5-B7EC-4FA7-A48B-13E2A012EF6D}"/>
          </ac:picMkLst>
        </pc:picChg>
        <pc:picChg chg="add del mod">
          <ac:chgData name="Aroosa Sawati" userId="9d2d68ddb22957f5" providerId="LiveId" clId="{4D0FD864-6777-4308-8F93-3DA99815D6FF}" dt="2021-02-03T14:04:29.685" v="317" actId="478"/>
          <ac:picMkLst>
            <pc:docMk/>
            <pc:sldMk cId="904478481" sldId="256"/>
            <ac:picMk id="36" creationId="{CA53EF76-7FEB-4AA4-976A-EDF52F2C39D8}"/>
          </ac:picMkLst>
        </pc:picChg>
        <pc:picChg chg="add mod ord">
          <ac:chgData name="Aroosa Sawati" userId="9d2d68ddb22957f5" providerId="LiveId" clId="{4D0FD864-6777-4308-8F93-3DA99815D6FF}" dt="2021-02-04T04:00:16.501" v="1627" actId="26606"/>
          <ac:picMkLst>
            <pc:docMk/>
            <pc:sldMk cId="904478481" sldId="256"/>
            <ac:picMk id="37" creationId="{F8E2C565-DA36-4929-88B6-603DD4816694}"/>
          </ac:picMkLst>
        </pc:picChg>
        <pc:picChg chg="add mod ord">
          <ac:chgData name="Aroosa Sawati" userId="9d2d68ddb22957f5" providerId="LiveId" clId="{4D0FD864-6777-4308-8F93-3DA99815D6FF}" dt="2021-02-04T04:00:16.501" v="1627" actId="26606"/>
          <ac:picMkLst>
            <pc:docMk/>
            <pc:sldMk cId="904478481" sldId="256"/>
            <ac:picMk id="38" creationId="{F857955D-3E4D-4BDF-88ED-1E3E814AF4F0}"/>
          </ac:picMkLst>
        </pc:picChg>
        <pc:picChg chg="add mod">
          <ac:chgData name="Aroosa Sawati" userId="9d2d68ddb22957f5" providerId="LiveId" clId="{4D0FD864-6777-4308-8F93-3DA99815D6FF}" dt="2021-02-04T04:00:16.501" v="1627" actId="26606"/>
          <ac:picMkLst>
            <pc:docMk/>
            <pc:sldMk cId="904478481" sldId="256"/>
            <ac:picMk id="39" creationId="{FE43A635-C4A8-418F-8D29-0FADACF061A4}"/>
          </ac:picMkLst>
        </pc:picChg>
        <pc:picChg chg="add del mod">
          <ac:chgData name="Aroosa Sawati" userId="9d2d68ddb22957f5" providerId="LiveId" clId="{4D0FD864-6777-4308-8F93-3DA99815D6FF}" dt="2021-02-03T14:08:18.761" v="393" actId="478"/>
          <ac:picMkLst>
            <pc:docMk/>
            <pc:sldMk cId="904478481" sldId="256"/>
            <ac:picMk id="40" creationId="{792E4D37-3FEC-481D-BB0B-BE5150411EF7}"/>
          </ac:picMkLst>
        </pc:picChg>
        <pc:picChg chg="add mod ord">
          <ac:chgData name="Aroosa Sawati" userId="9d2d68ddb22957f5" providerId="LiveId" clId="{4D0FD864-6777-4308-8F93-3DA99815D6FF}" dt="2021-02-04T04:00:16.501" v="1627" actId="26606"/>
          <ac:picMkLst>
            <pc:docMk/>
            <pc:sldMk cId="904478481" sldId="256"/>
            <ac:picMk id="41" creationId="{43D1DE00-5B23-44C6-B947-B96295398181}"/>
          </ac:picMkLst>
        </pc:picChg>
        <pc:picChg chg="add del mod">
          <ac:chgData name="Aroosa Sawati" userId="9d2d68ddb22957f5" providerId="LiveId" clId="{4D0FD864-6777-4308-8F93-3DA99815D6FF}" dt="2021-02-03T14:02:21.105" v="288" actId="478"/>
          <ac:picMkLst>
            <pc:docMk/>
            <pc:sldMk cId="904478481" sldId="256"/>
            <ac:picMk id="1026" creationId="{458F9820-2732-4488-B222-A0A721A83032}"/>
          </ac:picMkLst>
        </pc:picChg>
        <pc:cxnChg chg="add del">
          <ac:chgData name="Aroosa Sawati" userId="9d2d68ddb22957f5" providerId="LiveId" clId="{4D0FD864-6777-4308-8F93-3DA99815D6FF}" dt="2021-02-03T14:03:00.001" v="292" actId="26606"/>
          <ac:cxnSpMkLst>
            <pc:docMk/>
            <pc:sldMk cId="904478481" sldId="256"/>
            <ac:cxnSpMk id="18" creationId="{C49DA8F6-BCC1-4447-B54C-57856834B94B}"/>
          </ac:cxnSpMkLst>
        </pc:cxnChg>
      </pc:sldChg>
      <pc:sldChg chg="del">
        <pc:chgData name="Aroosa Sawati" userId="9d2d68ddb22957f5" providerId="LiveId" clId="{4D0FD864-6777-4308-8F93-3DA99815D6FF}" dt="2021-02-03T13:51:26.264" v="186" actId="47"/>
        <pc:sldMkLst>
          <pc:docMk/>
          <pc:sldMk cId="1225504386" sldId="257"/>
        </pc:sldMkLst>
      </pc:sldChg>
      <pc:sldChg chg="addSp delSp modSp del mod">
        <pc:chgData name="Aroosa Sawati" userId="9d2d68ddb22957f5" providerId="LiveId" clId="{4D0FD864-6777-4308-8F93-3DA99815D6FF}" dt="2021-02-04T12:45:05.192" v="2174" actId="2696"/>
        <pc:sldMkLst>
          <pc:docMk/>
          <pc:sldMk cId="4178771364" sldId="258"/>
        </pc:sldMkLst>
        <pc:spChg chg="mod">
          <ac:chgData name="Aroosa Sawati" userId="9d2d68ddb22957f5" providerId="LiveId" clId="{4D0FD864-6777-4308-8F93-3DA99815D6FF}" dt="2021-02-03T13:40:15.750" v="26" actId="1076"/>
          <ac:spMkLst>
            <pc:docMk/>
            <pc:sldMk cId="4178771364" sldId="258"/>
            <ac:spMk id="7" creationId="{E0F523BD-141C-4FAF-A3F1-BB7848551FE3}"/>
          </ac:spMkLst>
        </pc:spChg>
        <pc:spChg chg="mod">
          <ac:chgData name="Aroosa Sawati" userId="9d2d68ddb22957f5" providerId="LiveId" clId="{4D0FD864-6777-4308-8F93-3DA99815D6FF}" dt="2021-02-03T13:40:10.596" v="25" actId="1076"/>
          <ac:spMkLst>
            <pc:docMk/>
            <pc:sldMk cId="4178771364" sldId="258"/>
            <ac:spMk id="8" creationId="{2DAA2AFF-C643-459C-9BBE-FA5DAC821B6B}"/>
          </ac:spMkLst>
        </pc:spChg>
        <pc:spChg chg="add del mod">
          <ac:chgData name="Aroosa Sawati" userId="9d2d68ddb22957f5" providerId="LiveId" clId="{4D0FD864-6777-4308-8F93-3DA99815D6FF}" dt="2021-02-03T13:39:45.470" v="20"/>
          <ac:spMkLst>
            <pc:docMk/>
            <pc:sldMk cId="4178771364" sldId="258"/>
            <ac:spMk id="9" creationId="{2497607D-1EF7-471A-B309-FB92CDA16752}"/>
          </ac:spMkLst>
        </pc:spChg>
        <pc:spChg chg="add del mod">
          <ac:chgData name="Aroosa Sawati" userId="9d2d68ddb22957f5" providerId="LiveId" clId="{4D0FD864-6777-4308-8F93-3DA99815D6FF}" dt="2021-02-03T13:39:45.471" v="22"/>
          <ac:spMkLst>
            <pc:docMk/>
            <pc:sldMk cId="4178771364" sldId="258"/>
            <ac:spMk id="10" creationId="{93DFBAE7-2904-4B3C-A501-F21C15360A15}"/>
          </ac:spMkLst>
        </pc:spChg>
        <pc:spChg chg="add mod">
          <ac:chgData name="Aroosa Sawati" userId="9d2d68ddb22957f5" providerId="LiveId" clId="{4D0FD864-6777-4308-8F93-3DA99815D6FF}" dt="2021-02-03T17:01:34.443" v="1399" actId="12"/>
          <ac:spMkLst>
            <pc:docMk/>
            <pc:sldMk cId="4178771364" sldId="258"/>
            <ac:spMk id="11" creationId="{2FB2C2FB-E4C6-4AF2-9806-FDB2273701A7}"/>
          </ac:spMkLst>
        </pc:spChg>
        <pc:spChg chg="add mod">
          <ac:chgData name="Aroosa Sawati" userId="9d2d68ddb22957f5" providerId="LiveId" clId="{4D0FD864-6777-4308-8F93-3DA99815D6FF}" dt="2021-02-03T17:01:50.634" v="1400" actId="207"/>
          <ac:spMkLst>
            <pc:docMk/>
            <pc:sldMk cId="4178771364" sldId="258"/>
            <ac:spMk id="12" creationId="{493A7732-A50D-447D-A6B1-6E5BD8C72434}"/>
          </ac:spMkLst>
        </pc:spChg>
        <pc:picChg chg="mod">
          <ac:chgData name="Aroosa Sawati" userId="9d2d68ddb22957f5" providerId="LiveId" clId="{4D0FD864-6777-4308-8F93-3DA99815D6FF}" dt="2021-02-03T14:10:29.525" v="418" actId="1076"/>
          <ac:picMkLst>
            <pc:docMk/>
            <pc:sldMk cId="4178771364" sldId="258"/>
            <ac:picMk id="2" creationId="{1DBCDE82-80BB-4B75-B570-FD1F30FDE8F1}"/>
          </ac:picMkLst>
        </pc:picChg>
      </pc:sldChg>
      <pc:sldChg chg="addSp delSp modSp new del mod ord setBg setClrOvrMap delDesignElem">
        <pc:chgData name="Aroosa Sawati" userId="9d2d68ddb22957f5" providerId="LiveId" clId="{4D0FD864-6777-4308-8F93-3DA99815D6FF}" dt="2021-02-04T16:20:36.046" v="3640" actId="47"/>
        <pc:sldMkLst>
          <pc:docMk/>
          <pc:sldMk cId="2334738260" sldId="259"/>
        </pc:sldMkLst>
        <pc:spChg chg="mod">
          <ac:chgData name="Aroosa Sawati" userId="9d2d68ddb22957f5" providerId="LiveId" clId="{4D0FD864-6777-4308-8F93-3DA99815D6FF}" dt="2021-02-04T12:52:56.518" v="2193" actId="26606"/>
          <ac:spMkLst>
            <pc:docMk/>
            <pc:sldMk cId="2334738260" sldId="259"/>
            <ac:spMk id="2" creationId="{4195546C-747F-44E6-AC1D-C28F90747ECF}"/>
          </ac:spMkLst>
        </pc:spChg>
        <pc:spChg chg="mod ord">
          <ac:chgData name="Aroosa Sawati" userId="9d2d68ddb22957f5" providerId="LiveId" clId="{4D0FD864-6777-4308-8F93-3DA99815D6FF}" dt="2021-02-04T12:52:56.518" v="2193" actId="26606"/>
          <ac:spMkLst>
            <pc:docMk/>
            <pc:sldMk cId="2334738260" sldId="259"/>
            <ac:spMk id="3" creationId="{E13CB238-096B-4212-9DD8-FDEAFAB43B91}"/>
          </ac:spMkLst>
        </pc:spChg>
        <pc:spChg chg="add del">
          <ac:chgData name="Aroosa Sawati" userId="9d2d68ddb22957f5" providerId="LiveId" clId="{4D0FD864-6777-4308-8F93-3DA99815D6FF}" dt="2021-02-03T14:18:23.351" v="503" actId="26606"/>
          <ac:spMkLst>
            <pc:docMk/>
            <pc:sldMk cId="2334738260" sldId="259"/>
            <ac:spMk id="9" creationId="{7D9D36D6-2AC5-46A1-A849-4C82D5264A3A}"/>
          </ac:spMkLst>
        </pc:spChg>
        <pc:spChg chg="add del">
          <ac:chgData name="Aroosa Sawati" userId="9d2d68ddb22957f5" providerId="LiveId" clId="{4D0FD864-6777-4308-8F93-3DA99815D6FF}" dt="2021-02-04T12:52:46.312" v="2190" actId="26606"/>
          <ac:spMkLst>
            <pc:docMk/>
            <pc:sldMk cId="2334738260" sldId="259"/>
            <ac:spMk id="10" creationId="{9B76D444-2756-434F-AE61-96D69830C13E}"/>
          </ac:spMkLst>
        </pc:spChg>
        <pc:spChg chg="add del">
          <ac:chgData name="Aroosa Sawati" userId="9d2d68ddb22957f5" providerId="LiveId" clId="{4D0FD864-6777-4308-8F93-3DA99815D6FF}" dt="2021-02-03T14:18:47.244" v="512"/>
          <ac:spMkLst>
            <pc:docMk/>
            <pc:sldMk cId="2334738260" sldId="259"/>
            <ac:spMk id="14" creationId="{9B76D444-2756-434F-AE61-96D69830C13E}"/>
          </ac:spMkLst>
        </pc:spChg>
        <pc:spChg chg="add del">
          <ac:chgData name="Aroosa Sawati" userId="9d2d68ddb22957f5" providerId="LiveId" clId="{4D0FD864-6777-4308-8F93-3DA99815D6FF}" dt="2021-02-04T12:52:56.408" v="2192" actId="26606"/>
          <ac:spMkLst>
            <pc:docMk/>
            <pc:sldMk cId="2334738260" sldId="259"/>
            <ac:spMk id="15" creationId="{C7D023E4-8DE1-436E-9847-ED6A4B4B04FD}"/>
          </ac:spMkLst>
        </pc:spChg>
        <pc:spChg chg="add">
          <ac:chgData name="Aroosa Sawati" userId="9d2d68ddb22957f5" providerId="LiveId" clId="{4D0FD864-6777-4308-8F93-3DA99815D6FF}" dt="2021-02-04T12:52:56.518" v="2193" actId="26606"/>
          <ac:spMkLst>
            <pc:docMk/>
            <pc:sldMk cId="2334738260" sldId="259"/>
            <ac:spMk id="28" creationId="{7D07B7BC-3270-4CF3-A7AA-0937908AD58A}"/>
          </ac:spMkLst>
        </pc:spChg>
        <pc:grpChg chg="add del">
          <ac:chgData name="Aroosa Sawati" userId="9d2d68ddb22957f5" providerId="LiveId" clId="{4D0FD864-6777-4308-8F93-3DA99815D6FF}" dt="2021-02-04T12:52:56.408" v="2192" actId="26606"/>
          <ac:grpSpMkLst>
            <pc:docMk/>
            <pc:sldMk cId="2334738260" sldId="259"/>
            <ac:grpSpMk id="24" creationId="{E4556D3F-F9E0-4DD4-A96F-6A8297B92405}"/>
          </ac:grpSpMkLst>
        </pc:grpChg>
        <pc:grpChg chg="add del">
          <ac:chgData name="Aroosa Sawati" userId="9d2d68ddb22957f5" providerId="LiveId" clId="{4D0FD864-6777-4308-8F93-3DA99815D6FF}" dt="2021-02-04T12:52:56.408" v="2192" actId="26606"/>
          <ac:grpSpMkLst>
            <pc:docMk/>
            <pc:sldMk cId="2334738260" sldId="259"/>
            <ac:grpSpMk id="26" creationId="{65EABBED-2B80-4B13-A7A8-1D34C4A02741}"/>
          </ac:grpSpMkLst>
        </pc:grpChg>
        <pc:grpChg chg="add">
          <ac:chgData name="Aroosa Sawati" userId="9d2d68ddb22957f5" providerId="LiveId" clId="{4D0FD864-6777-4308-8F93-3DA99815D6FF}" dt="2021-02-04T12:52:56.518" v="2193" actId="26606"/>
          <ac:grpSpMkLst>
            <pc:docMk/>
            <pc:sldMk cId="2334738260" sldId="259"/>
            <ac:grpSpMk id="29" creationId="{F25CF9F0-F8C1-414D-B348-B5FA27CCE6C4}"/>
          </ac:grpSpMkLst>
        </pc:grpChg>
        <pc:grpChg chg="add">
          <ac:chgData name="Aroosa Sawati" userId="9d2d68ddb22957f5" providerId="LiveId" clId="{4D0FD864-6777-4308-8F93-3DA99815D6FF}" dt="2021-02-04T12:52:56.518" v="2193" actId="26606"/>
          <ac:grpSpMkLst>
            <pc:docMk/>
            <pc:sldMk cId="2334738260" sldId="259"/>
            <ac:grpSpMk id="32" creationId="{B21CE605-3A03-402B-BB38-A81222A0BE93}"/>
          </ac:grpSpMkLst>
        </pc:grpChg>
        <pc:picChg chg="add mod ord">
          <ac:chgData name="Aroosa Sawati" userId="9d2d68ddb22957f5" providerId="LiveId" clId="{4D0FD864-6777-4308-8F93-3DA99815D6FF}" dt="2021-02-04T12:52:56.518" v="2193" actId="26606"/>
          <ac:picMkLst>
            <pc:docMk/>
            <pc:sldMk cId="2334738260" sldId="259"/>
            <ac:picMk id="5" creationId="{C5B794B6-A593-4997-82A0-4BBDE3EE3C1C}"/>
          </ac:picMkLst>
        </pc:picChg>
        <pc:cxnChg chg="add del">
          <ac:chgData name="Aroosa Sawati" userId="9d2d68ddb22957f5" providerId="LiveId" clId="{4D0FD864-6777-4308-8F93-3DA99815D6FF}" dt="2021-02-04T12:52:46.312" v="2190" actId="26606"/>
          <ac:cxnSpMkLst>
            <pc:docMk/>
            <pc:sldMk cId="2334738260" sldId="259"/>
            <ac:cxnSpMk id="12" creationId="{CF8F36E2-BBE5-43FE-822F-AD8CAE08C071}"/>
          </ac:cxnSpMkLst>
        </pc:cxnChg>
        <pc:cxnChg chg="add del">
          <ac:chgData name="Aroosa Sawati" userId="9d2d68ddb22957f5" providerId="LiveId" clId="{4D0FD864-6777-4308-8F93-3DA99815D6FF}" dt="2021-02-03T14:18:47.244" v="512"/>
          <ac:cxnSpMkLst>
            <pc:docMk/>
            <pc:sldMk cId="2334738260" sldId="259"/>
            <ac:cxnSpMk id="16" creationId="{EDF5FE34-0A41-407A-8D94-10FCF68F1D0B}"/>
          </ac:cxnSpMkLst>
        </pc:cxnChg>
      </pc:sldChg>
      <pc:sldChg chg="addSp delSp modSp new del mod ord setBg setClrOvrMap delDesignElem">
        <pc:chgData name="Aroosa Sawati" userId="9d2d68ddb22957f5" providerId="LiveId" clId="{4D0FD864-6777-4308-8F93-3DA99815D6FF}" dt="2021-02-05T04:27:00.406" v="4950" actId="47"/>
        <pc:sldMkLst>
          <pc:docMk/>
          <pc:sldMk cId="3710818730" sldId="260"/>
        </pc:sldMkLst>
        <pc:spChg chg="add mod">
          <ac:chgData name="Aroosa Sawati" userId="9d2d68ddb22957f5" providerId="LiveId" clId="{4D0FD864-6777-4308-8F93-3DA99815D6FF}" dt="2021-02-05T03:39:00.733" v="4670" actId="26606"/>
          <ac:spMkLst>
            <pc:docMk/>
            <pc:sldMk cId="3710818730" sldId="260"/>
            <ac:spMk id="2" creationId="{440B29A3-6B93-4B50-8013-91CDB70D7B55}"/>
          </ac:spMkLst>
        </pc:spChg>
        <pc:spChg chg="add mod ord">
          <ac:chgData name="Aroosa Sawati" userId="9d2d68ddb22957f5" providerId="LiveId" clId="{4D0FD864-6777-4308-8F93-3DA99815D6FF}" dt="2021-02-05T03:39:00.733" v="4670" actId="26606"/>
          <ac:spMkLst>
            <pc:docMk/>
            <pc:sldMk cId="3710818730" sldId="260"/>
            <ac:spMk id="4" creationId="{4C79E469-63B1-4BF4-95C8-BE20FC73833F}"/>
          </ac:spMkLst>
        </pc:spChg>
        <pc:spChg chg="add mod">
          <ac:chgData name="Aroosa Sawati" userId="9d2d68ddb22957f5" providerId="LiveId" clId="{4D0FD864-6777-4308-8F93-3DA99815D6FF}" dt="2021-02-05T03:39:00.733" v="4670" actId="26606"/>
          <ac:spMkLst>
            <pc:docMk/>
            <pc:sldMk cId="3710818730" sldId="260"/>
            <ac:spMk id="5" creationId="{38CB91B0-5304-47B3-9DAC-C93578894BB1}"/>
          </ac:spMkLst>
        </pc:spChg>
        <pc:spChg chg="add del">
          <ac:chgData name="Aroosa Sawati" userId="9d2d68ddb22957f5" providerId="LiveId" clId="{4D0FD864-6777-4308-8F93-3DA99815D6FF}" dt="2021-02-03T16:00:28.991" v="747" actId="26606"/>
          <ac:spMkLst>
            <pc:docMk/>
            <pc:sldMk cId="3710818730" sldId="260"/>
            <ac:spMk id="6" creationId="{F4C0B10B-D2C4-4A54-AFAD-3D27DF88BB37}"/>
          </ac:spMkLst>
        </pc:spChg>
        <pc:spChg chg="add del">
          <ac:chgData name="Aroosa Sawati" userId="9d2d68ddb22957f5" providerId="LiveId" clId="{4D0FD864-6777-4308-8F93-3DA99815D6FF}" dt="2021-02-03T14:10:51.495" v="420" actId="26606"/>
          <ac:spMkLst>
            <pc:docMk/>
            <pc:sldMk cId="3710818730" sldId="260"/>
            <ac:spMk id="9" creationId="{A2679492-7988-4050-9056-542444452411}"/>
          </ac:spMkLst>
        </pc:spChg>
        <pc:spChg chg="add del">
          <ac:chgData name="Aroosa Sawati" userId="9d2d68ddb22957f5" providerId="LiveId" clId="{4D0FD864-6777-4308-8F93-3DA99815D6FF}" dt="2021-02-03T14:10:51.495" v="420" actId="26606"/>
          <ac:spMkLst>
            <pc:docMk/>
            <pc:sldMk cId="3710818730" sldId="260"/>
            <ac:spMk id="11" creationId="{B091B163-7D61-4891-ABCF-5C13D9C418D0}"/>
          </ac:spMkLst>
        </pc:spChg>
        <pc:spChg chg="add del">
          <ac:chgData name="Aroosa Sawati" userId="9d2d68ddb22957f5" providerId="LiveId" clId="{4D0FD864-6777-4308-8F93-3DA99815D6FF}" dt="2021-02-03T14:10:53.431" v="422" actId="26606"/>
          <ac:spMkLst>
            <pc:docMk/>
            <pc:sldMk cId="3710818730" sldId="260"/>
            <ac:spMk id="15" creationId="{B34F5AD2-EDBD-4BBD-A55C-EAFFD0C7097A}"/>
          </ac:spMkLst>
        </pc:spChg>
        <pc:spChg chg="add del">
          <ac:chgData name="Aroosa Sawati" userId="9d2d68ddb22957f5" providerId="LiveId" clId="{4D0FD864-6777-4308-8F93-3DA99815D6FF}" dt="2021-02-03T14:10:53.431" v="422" actId="26606"/>
          <ac:spMkLst>
            <pc:docMk/>
            <pc:sldMk cId="3710818730" sldId="260"/>
            <ac:spMk id="16" creationId="{C3896A03-3945-419A-B66B-4EE266EDD152}"/>
          </ac:spMkLst>
        </pc:spChg>
        <pc:spChg chg="add del">
          <ac:chgData name="Aroosa Sawati" userId="9d2d68ddb22957f5" providerId="LiveId" clId="{4D0FD864-6777-4308-8F93-3DA99815D6FF}" dt="2021-02-03T14:10:53.431" v="422" actId="26606"/>
          <ac:spMkLst>
            <pc:docMk/>
            <pc:sldMk cId="3710818730" sldId="260"/>
            <ac:spMk id="17" creationId="{450D3AD2-FA80-415F-A9CE-54D884561CD7}"/>
          </ac:spMkLst>
        </pc:spChg>
        <pc:spChg chg="add del">
          <ac:chgData name="Aroosa Sawati" userId="9d2d68ddb22957f5" providerId="LiveId" clId="{4D0FD864-6777-4308-8F93-3DA99815D6FF}" dt="2021-02-03T14:10:54.806" v="424" actId="26606"/>
          <ac:spMkLst>
            <pc:docMk/>
            <pc:sldMk cId="3710818730" sldId="260"/>
            <ac:spMk id="19" creationId="{3EEB8ED6-9142-4A11-B029-18DDE98C4952}"/>
          </ac:spMkLst>
        </pc:spChg>
        <pc:spChg chg="add del">
          <ac:chgData name="Aroosa Sawati" userId="9d2d68ddb22957f5" providerId="LiveId" clId="{4D0FD864-6777-4308-8F93-3DA99815D6FF}" dt="2021-02-03T16:00:33.043" v="749" actId="26606"/>
          <ac:spMkLst>
            <pc:docMk/>
            <pc:sldMk cId="3710818730" sldId="260"/>
            <ac:spMk id="20" creationId="{73DE2CFE-42F2-48F0-8706-5264E012B10C}"/>
          </ac:spMkLst>
        </pc:spChg>
        <pc:spChg chg="add del">
          <ac:chgData name="Aroosa Sawati" userId="9d2d68ddb22957f5" providerId="LiveId" clId="{4D0FD864-6777-4308-8F93-3DA99815D6FF}" dt="2021-02-03T14:11:00.657" v="426" actId="26606"/>
          <ac:spMkLst>
            <pc:docMk/>
            <pc:sldMk cId="3710818730" sldId="260"/>
            <ac:spMk id="21" creationId="{73C994B4-9721-4148-9EEC-6793CECDE8DD}"/>
          </ac:spMkLst>
        </pc:spChg>
        <pc:spChg chg="add del">
          <ac:chgData name="Aroosa Sawati" userId="9d2d68ddb22957f5" providerId="LiveId" clId="{4D0FD864-6777-4308-8F93-3DA99815D6FF}" dt="2021-02-03T14:11:00.657" v="426" actId="26606"/>
          <ac:spMkLst>
            <pc:docMk/>
            <pc:sldMk cId="3710818730" sldId="260"/>
            <ac:spMk id="22" creationId="{F9D95E49-763A-4886-B038-82F734740554}"/>
          </ac:spMkLst>
        </pc:spChg>
        <pc:spChg chg="add del">
          <ac:chgData name="Aroosa Sawati" userId="9d2d68ddb22957f5" providerId="LiveId" clId="{4D0FD864-6777-4308-8F93-3DA99815D6FF}" dt="2021-02-03T14:11:00.657" v="426" actId="26606"/>
          <ac:spMkLst>
            <pc:docMk/>
            <pc:sldMk cId="3710818730" sldId="260"/>
            <ac:spMk id="23" creationId="{E43DC68B-54DD-4053-BE4D-615259684357}"/>
          </ac:spMkLst>
        </pc:spChg>
        <pc:spChg chg="add del">
          <ac:chgData name="Aroosa Sawati" userId="9d2d68ddb22957f5" providerId="LiveId" clId="{4D0FD864-6777-4308-8F93-3DA99815D6FF}" dt="2021-02-03T14:11:00.657" v="426" actId="26606"/>
          <ac:spMkLst>
            <pc:docMk/>
            <pc:sldMk cId="3710818730" sldId="260"/>
            <ac:spMk id="24" creationId="{36F31C88-3DEF-4EA8-AE3A-49441413FC54}"/>
          </ac:spMkLst>
        </pc:spChg>
        <pc:spChg chg="add del">
          <ac:chgData name="Aroosa Sawati" userId="9d2d68ddb22957f5" providerId="LiveId" clId="{4D0FD864-6777-4308-8F93-3DA99815D6FF}" dt="2021-02-03T16:00:35.057" v="751" actId="26606"/>
          <ac:spMkLst>
            <pc:docMk/>
            <pc:sldMk cId="3710818730" sldId="260"/>
            <ac:spMk id="27" creationId="{5E39A796-BE83-48B1-B33F-35C4A32AAB57}"/>
          </ac:spMkLst>
        </pc:spChg>
        <pc:spChg chg="add del">
          <ac:chgData name="Aroosa Sawati" userId="9d2d68ddb22957f5" providerId="LiveId" clId="{4D0FD864-6777-4308-8F93-3DA99815D6FF}" dt="2021-02-03T14:11:02.366" v="428" actId="26606"/>
          <ac:spMkLst>
            <pc:docMk/>
            <pc:sldMk cId="3710818730" sldId="260"/>
            <ac:spMk id="28" creationId="{F4C0B10B-D2C4-4A54-AFAD-3D27DF88BB37}"/>
          </ac:spMkLst>
        </pc:spChg>
        <pc:spChg chg="add del">
          <ac:chgData name="Aroosa Sawati" userId="9d2d68ddb22957f5" providerId="LiveId" clId="{4D0FD864-6777-4308-8F93-3DA99815D6FF}" dt="2021-02-03T16:00:35.057" v="751" actId="26606"/>
          <ac:spMkLst>
            <pc:docMk/>
            <pc:sldMk cId="3710818730" sldId="260"/>
            <ac:spMk id="30" creationId="{72F84B47-E267-4194-8194-831DB7B5547F}"/>
          </ac:spMkLst>
        </pc:spChg>
        <pc:spChg chg="add del">
          <ac:chgData name="Aroosa Sawati" userId="9d2d68ddb22957f5" providerId="LiveId" clId="{4D0FD864-6777-4308-8F93-3DA99815D6FF}" dt="2021-02-03T16:00:38.534" v="753" actId="26606"/>
          <ac:spMkLst>
            <pc:docMk/>
            <pc:sldMk cId="3710818730" sldId="260"/>
            <ac:spMk id="32" creationId="{F4C0B10B-D2C4-4A54-AFAD-3D27DF88BB37}"/>
          </ac:spMkLst>
        </pc:spChg>
        <pc:spChg chg="add del">
          <ac:chgData name="Aroosa Sawati" userId="9d2d68ddb22957f5" providerId="LiveId" clId="{4D0FD864-6777-4308-8F93-3DA99815D6FF}" dt="2021-02-03T14:11:07.091" v="430" actId="26606"/>
          <ac:spMkLst>
            <pc:docMk/>
            <pc:sldMk cId="3710818730" sldId="260"/>
            <ac:spMk id="34" creationId="{A2679492-7988-4050-9056-542444452411}"/>
          </ac:spMkLst>
        </pc:spChg>
        <pc:spChg chg="add del">
          <ac:chgData name="Aroosa Sawati" userId="9d2d68ddb22957f5" providerId="LiveId" clId="{4D0FD864-6777-4308-8F93-3DA99815D6FF}" dt="2021-02-03T14:11:07.091" v="430" actId="26606"/>
          <ac:spMkLst>
            <pc:docMk/>
            <pc:sldMk cId="3710818730" sldId="260"/>
            <ac:spMk id="35" creationId="{B091B163-7D61-4891-ABCF-5C13D9C418D0}"/>
          </ac:spMkLst>
        </pc:spChg>
        <pc:spChg chg="add del">
          <ac:chgData name="Aroosa Sawati" userId="9d2d68ddb22957f5" providerId="LiveId" clId="{4D0FD864-6777-4308-8F93-3DA99815D6FF}" dt="2021-02-03T14:11:24.845" v="434" actId="26606"/>
          <ac:spMkLst>
            <pc:docMk/>
            <pc:sldMk cId="3710818730" sldId="260"/>
            <ac:spMk id="38" creationId="{F4C0B10B-D2C4-4A54-AFAD-3D27DF88BB37}"/>
          </ac:spMkLst>
        </pc:spChg>
        <pc:spChg chg="add del">
          <ac:chgData name="Aroosa Sawati" userId="9d2d68ddb22957f5" providerId="LiveId" clId="{4D0FD864-6777-4308-8F93-3DA99815D6FF}" dt="2021-02-03T16:00:45.160" v="755" actId="26606"/>
          <ac:spMkLst>
            <pc:docMk/>
            <pc:sldMk cId="3710818730" sldId="260"/>
            <ac:spMk id="43" creationId="{EBF87945-A001-489F-9D9B-7D9435F0B9CA}"/>
          </ac:spMkLst>
        </pc:spChg>
        <pc:spChg chg="add del">
          <ac:chgData name="Aroosa Sawati" userId="9d2d68ddb22957f5" providerId="LiveId" clId="{4D0FD864-6777-4308-8F93-3DA99815D6FF}" dt="2021-02-03T16:00:52.933" v="757" actId="26606"/>
          <ac:spMkLst>
            <pc:docMk/>
            <pc:sldMk cId="3710818730" sldId="260"/>
            <ac:spMk id="45" creationId="{E45CA849-654C-4173-AD99-B3A2528275F5}"/>
          </ac:spMkLst>
        </pc:spChg>
        <pc:spChg chg="add del">
          <ac:chgData name="Aroosa Sawati" userId="9d2d68ddb22957f5" providerId="LiveId" clId="{4D0FD864-6777-4308-8F93-3DA99815D6FF}" dt="2021-02-03T16:00:52.933" v="757" actId="26606"/>
          <ac:spMkLst>
            <pc:docMk/>
            <pc:sldMk cId="3710818730" sldId="260"/>
            <ac:spMk id="46" creationId="{3E23A947-2D45-4208-AE2B-64948C87A3EB}"/>
          </ac:spMkLst>
        </pc:spChg>
        <pc:spChg chg="add del">
          <ac:chgData name="Aroosa Sawati" userId="9d2d68ddb22957f5" providerId="LiveId" clId="{4D0FD864-6777-4308-8F93-3DA99815D6FF}" dt="2021-02-03T14:11:24.821" v="433" actId="26606"/>
          <ac:spMkLst>
            <pc:docMk/>
            <pc:sldMk cId="3710818730" sldId="260"/>
            <ac:spMk id="47" creationId="{AC5782D3-6CED-43A7-BE35-09C48F8091FB}"/>
          </ac:spMkLst>
        </pc:spChg>
        <pc:spChg chg="add del">
          <ac:chgData name="Aroosa Sawati" userId="9d2d68ddb22957f5" providerId="LiveId" clId="{4D0FD864-6777-4308-8F93-3DA99815D6FF}" dt="2021-02-03T16:00:52.933" v="757" actId="26606"/>
          <ac:spMkLst>
            <pc:docMk/>
            <pc:sldMk cId="3710818730" sldId="260"/>
            <ac:spMk id="48" creationId="{E5BBB0F9-6A59-4D02-A9C7-A2D6516684CE}"/>
          </ac:spMkLst>
        </pc:spChg>
        <pc:spChg chg="add del">
          <ac:chgData name="Aroosa Sawati" userId="9d2d68ddb22957f5" providerId="LiveId" clId="{4D0FD864-6777-4308-8F93-3DA99815D6FF}" dt="2021-02-03T14:11:24.821" v="433" actId="26606"/>
          <ac:spMkLst>
            <pc:docMk/>
            <pc:sldMk cId="3710818730" sldId="260"/>
            <ac:spMk id="49" creationId="{6721F593-ECD2-4B5B-AAE4-0866A4CDC970}"/>
          </ac:spMkLst>
        </pc:spChg>
        <pc:spChg chg="add del">
          <ac:chgData name="Aroosa Sawati" userId="9d2d68ddb22957f5" providerId="LiveId" clId="{4D0FD864-6777-4308-8F93-3DA99815D6FF}" dt="2021-02-04T16:33:44.087" v="3793" actId="26606"/>
          <ac:spMkLst>
            <pc:docMk/>
            <pc:sldMk cId="3710818730" sldId="260"/>
            <ac:spMk id="50" creationId="{73DE2CFE-42F2-48F0-8706-5264E012B10C}"/>
          </ac:spMkLst>
        </pc:spChg>
        <pc:spChg chg="add del">
          <ac:chgData name="Aroosa Sawati" userId="9d2d68ddb22957f5" providerId="LiveId" clId="{4D0FD864-6777-4308-8F93-3DA99815D6FF}" dt="2021-02-03T14:11:24.821" v="433" actId="26606"/>
          <ac:spMkLst>
            <pc:docMk/>
            <pc:sldMk cId="3710818730" sldId="260"/>
            <ac:spMk id="51" creationId="{71DEE99F-D18C-4025-BA3F-CEBF5258ED3D}"/>
          </ac:spMkLst>
        </pc:spChg>
        <pc:spChg chg="add del">
          <ac:chgData name="Aroosa Sawati" userId="9d2d68ddb22957f5" providerId="LiveId" clId="{4D0FD864-6777-4308-8F93-3DA99815D6FF}" dt="2021-02-04T16:32:51.949" v="3766" actId="26606"/>
          <ac:spMkLst>
            <pc:docMk/>
            <pc:sldMk cId="3710818730" sldId="260"/>
            <ac:spMk id="52" creationId="{C232B152-3720-4D3B-97ED-45CE5483F16F}"/>
          </ac:spMkLst>
        </pc:spChg>
        <pc:spChg chg="add del">
          <ac:chgData name="Aroosa Sawati" userId="9d2d68ddb22957f5" providerId="LiveId" clId="{4D0FD864-6777-4308-8F93-3DA99815D6FF}" dt="2021-02-03T14:11:24.821" v="433" actId="26606"/>
          <ac:spMkLst>
            <pc:docMk/>
            <pc:sldMk cId="3710818730" sldId="260"/>
            <ac:spMk id="53" creationId="{976FA5D9-3A7C-4FA7-9BA8-1905D703FD77}"/>
          </ac:spMkLst>
        </pc:spChg>
        <pc:spChg chg="add del">
          <ac:chgData name="Aroosa Sawati" userId="9d2d68ddb22957f5" providerId="LiveId" clId="{4D0FD864-6777-4308-8F93-3DA99815D6FF}" dt="2021-02-04T16:32:51.949" v="3766" actId="26606"/>
          <ac:spMkLst>
            <pc:docMk/>
            <pc:sldMk cId="3710818730" sldId="260"/>
            <ac:spMk id="54" creationId="{11BAB570-FF10-4E96-8A3F-FA9804702B89}"/>
          </ac:spMkLst>
        </pc:spChg>
        <pc:spChg chg="add del">
          <ac:chgData name="Aroosa Sawati" userId="9d2d68ddb22957f5" providerId="LiveId" clId="{4D0FD864-6777-4308-8F93-3DA99815D6FF}" dt="2021-02-03T14:11:24.821" v="433" actId="26606"/>
          <ac:spMkLst>
            <pc:docMk/>
            <pc:sldMk cId="3710818730" sldId="260"/>
            <ac:spMk id="55" creationId="{4652D57C-331F-43B8-9C07-69FBA9C0279E}"/>
          </ac:spMkLst>
        </pc:spChg>
        <pc:spChg chg="add del">
          <ac:chgData name="Aroosa Sawati" userId="9d2d68ddb22957f5" providerId="LiveId" clId="{4D0FD864-6777-4308-8F93-3DA99815D6FF}" dt="2021-02-03T14:18:47.244" v="512"/>
          <ac:spMkLst>
            <pc:docMk/>
            <pc:sldMk cId="3710818730" sldId="260"/>
            <ac:spMk id="57" creationId="{DD38EE57-B708-47C9-A4A4-E25F09FAB029}"/>
          </ac:spMkLst>
        </pc:spChg>
        <pc:spChg chg="add del">
          <ac:chgData name="Aroosa Sawati" userId="9d2d68ddb22957f5" providerId="LiveId" clId="{4D0FD864-6777-4308-8F93-3DA99815D6FF}" dt="2021-02-04T16:32:51.949" v="3766" actId="26606"/>
          <ac:spMkLst>
            <pc:docMk/>
            <pc:sldMk cId="3710818730" sldId="260"/>
            <ac:spMk id="59" creationId="{4B9FAFB2-BEB5-4848-8018-BCAD99E2E1AA}"/>
          </ac:spMkLst>
        </pc:spChg>
        <pc:spChg chg="add del">
          <ac:chgData name="Aroosa Sawati" userId="9d2d68ddb22957f5" providerId="LiveId" clId="{4D0FD864-6777-4308-8F93-3DA99815D6FF}" dt="2021-02-04T16:32:52.902" v="3768" actId="26606"/>
          <ac:spMkLst>
            <pc:docMk/>
            <pc:sldMk cId="3710818730" sldId="260"/>
            <ac:spMk id="61" creationId="{CEB41C5C-0F34-4DDA-9D7C-5E717F35F60C}"/>
          </ac:spMkLst>
        </pc:spChg>
        <pc:spChg chg="add del">
          <ac:chgData name="Aroosa Sawati" userId="9d2d68ddb22957f5" providerId="LiveId" clId="{4D0FD864-6777-4308-8F93-3DA99815D6FF}" dt="2021-02-04T16:33:07.081" v="3778" actId="26606"/>
          <ac:spMkLst>
            <pc:docMk/>
            <pc:sldMk cId="3710818730" sldId="260"/>
            <ac:spMk id="63" creationId="{C3944F27-CA70-4E84-A51A-E6BF89558979}"/>
          </ac:spMkLst>
        </pc:spChg>
        <pc:spChg chg="add del">
          <ac:chgData name="Aroosa Sawati" userId="9d2d68ddb22957f5" providerId="LiveId" clId="{4D0FD864-6777-4308-8F93-3DA99815D6FF}" dt="2021-02-04T16:32:55.731" v="3770" actId="26606"/>
          <ac:spMkLst>
            <pc:docMk/>
            <pc:sldMk cId="3710818730" sldId="260"/>
            <ac:spMk id="64" creationId="{C232B152-3720-4D3B-97ED-45CE5483F16F}"/>
          </ac:spMkLst>
        </pc:spChg>
        <pc:spChg chg="add del">
          <ac:chgData name="Aroosa Sawati" userId="9d2d68ddb22957f5" providerId="LiveId" clId="{4D0FD864-6777-4308-8F93-3DA99815D6FF}" dt="2021-02-04T16:32:55.731" v="3770" actId="26606"/>
          <ac:spMkLst>
            <pc:docMk/>
            <pc:sldMk cId="3710818730" sldId="260"/>
            <ac:spMk id="65" creationId="{11BAB570-FF10-4E96-8A3F-FA9804702B89}"/>
          </ac:spMkLst>
        </pc:spChg>
        <pc:spChg chg="add del">
          <ac:chgData name="Aroosa Sawati" userId="9d2d68ddb22957f5" providerId="LiveId" clId="{4D0FD864-6777-4308-8F93-3DA99815D6FF}" dt="2021-02-04T16:32:55.731" v="3770" actId="26606"/>
          <ac:spMkLst>
            <pc:docMk/>
            <pc:sldMk cId="3710818730" sldId="260"/>
            <ac:spMk id="66" creationId="{4B9FAFB2-BEB5-4848-8018-BCAD99E2E1AA}"/>
          </ac:spMkLst>
        </pc:spChg>
        <pc:spChg chg="add del">
          <ac:chgData name="Aroosa Sawati" userId="9d2d68ddb22957f5" providerId="LiveId" clId="{4D0FD864-6777-4308-8F93-3DA99815D6FF}" dt="2021-02-04T16:33:09.914" v="3782" actId="26606"/>
          <ac:spMkLst>
            <pc:docMk/>
            <pc:sldMk cId="3710818730" sldId="260"/>
            <ac:spMk id="67" creationId="{B85A4DB3-61AA-49A1-85A9-B3397CD519AB}"/>
          </ac:spMkLst>
        </pc:spChg>
        <pc:spChg chg="add del">
          <ac:chgData name="Aroosa Sawati" userId="9d2d68ddb22957f5" providerId="LiveId" clId="{4D0FD864-6777-4308-8F93-3DA99815D6FF}" dt="2021-02-04T16:32:56.889" v="3772" actId="26606"/>
          <ac:spMkLst>
            <pc:docMk/>
            <pc:sldMk cId="3710818730" sldId="260"/>
            <ac:spMk id="68" creationId="{B0792D4F-247E-46FE-85FC-881DEFA41D94}"/>
          </ac:spMkLst>
        </pc:spChg>
        <pc:spChg chg="add del">
          <ac:chgData name="Aroosa Sawati" userId="9d2d68ddb22957f5" providerId="LiveId" clId="{4D0FD864-6777-4308-8F93-3DA99815D6FF}" dt="2021-02-04T16:33:01.217" v="3774" actId="26606"/>
          <ac:spMkLst>
            <pc:docMk/>
            <pc:sldMk cId="3710818730" sldId="260"/>
            <ac:spMk id="71" creationId="{3AFE8227-C443-417B-BA91-520EB1EF4559}"/>
          </ac:spMkLst>
        </pc:spChg>
        <pc:spChg chg="add del">
          <ac:chgData name="Aroosa Sawati" userId="9d2d68ddb22957f5" providerId="LiveId" clId="{4D0FD864-6777-4308-8F93-3DA99815D6FF}" dt="2021-02-04T16:33:01.217" v="3774" actId="26606"/>
          <ac:spMkLst>
            <pc:docMk/>
            <pc:sldMk cId="3710818730" sldId="260"/>
            <ac:spMk id="72" creationId="{907741FC-B544-4A6E-B831-6789D042333D}"/>
          </ac:spMkLst>
        </pc:spChg>
        <pc:spChg chg="add del">
          <ac:chgData name="Aroosa Sawati" userId="9d2d68ddb22957f5" providerId="LiveId" clId="{4D0FD864-6777-4308-8F93-3DA99815D6FF}" dt="2021-02-04T16:33:01.217" v="3774" actId="26606"/>
          <ac:spMkLst>
            <pc:docMk/>
            <pc:sldMk cId="3710818730" sldId="260"/>
            <ac:spMk id="73" creationId="{3F0BE7ED-7814-4273-B18A-F26CC0380380}"/>
          </ac:spMkLst>
        </pc:spChg>
        <pc:spChg chg="add del">
          <ac:chgData name="Aroosa Sawati" userId="9d2d68ddb22957f5" providerId="LiveId" clId="{4D0FD864-6777-4308-8F93-3DA99815D6FF}" dt="2021-02-04T16:33:06.107" v="3776" actId="26606"/>
          <ac:spMkLst>
            <pc:docMk/>
            <pc:sldMk cId="3710818730" sldId="260"/>
            <ac:spMk id="75" creationId="{CEB41C5C-0F34-4DDA-9D7C-5E717F35F60C}"/>
          </ac:spMkLst>
        </pc:spChg>
        <pc:spChg chg="add del">
          <ac:chgData name="Aroosa Sawati" userId="9d2d68ddb22957f5" providerId="LiveId" clId="{4D0FD864-6777-4308-8F93-3DA99815D6FF}" dt="2021-02-04T16:33:07.081" v="3778" actId="26606"/>
          <ac:spMkLst>
            <pc:docMk/>
            <pc:sldMk cId="3710818730" sldId="260"/>
            <ac:spMk id="78" creationId="{12609869-9E80-471B-A487-A53288E0E791}"/>
          </ac:spMkLst>
        </pc:spChg>
        <pc:spChg chg="add del">
          <ac:chgData name="Aroosa Sawati" userId="9d2d68ddb22957f5" providerId="LiveId" clId="{4D0FD864-6777-4308-8F93-3DA99815D6FF}" dt="2021-02-04T16:33:07.081" v="3778" actId="26606"/>
          <ac:spMkLst>
            <pc:docMk/>
            <pc:sldMk cId="3710818730" sldId="260"/>
            <ac:spMk id="79" creationId="{7004738A-9D34-43E8-97D2-CA0EED4F8BE0}"/>
          </ac:spMkLst>
        </pc:spChg>
        <pc:spChg chg="add del">
          <ac:chgData name="Aroosa Sawati" userId="9d2d68ddb22957f5" providerId="LiveId" clId="{4D0FD864-6777-4308-8F93-3DA99815D6FF}" dt="2021-02-04T16:33:07.081" v="3778" actId="26606"/>
          <ac:spMkLst>
            <pc:docMk/>
            <pc:sldMk cId="3710818730" sldId="260"/>
            <ac:spMk id="80" creationId="{B8B8D07F-F13E-443E-BA68-2D26672D76B9}"/>
          </ac:spMkLst>
        </pc:spChg>
        <pc:spChg chg="add del">
          <ac:chgData name="Aroosa Sawati" userId="9d2d68ddb22957f5" providerId="LiveId" clId="{4D0FD864-6777-4308-8F93-3DA99815D6FF}" dt="2021-02-04T16:33:07.081" v="3778" actId="26606"/>
          <ac:spMkLst>
            <pc:docMk/>
            <pc:sldMk cId="3710818730" sldId="260"/>
            <ac:spMk id="81" creationId="{2813A4FA-24A5-41ED-A534-3807D1B2F344}"/>
          </ac:spMkLst>
        </pc:spChg>
        <pc:spChg chg="add del">
          <ac:chgData name="Aroosa Sawati" userId="9d2d68ddb22957f5" providerId="LiveId" clId="{4D0FD864-6777-4308-8F93-3DA99815D6FF}" dt="2021-02-04T16:33:07.758" v="3780" actId="26606"/>
          <ac:spMkLst>
            <pc:docMk/>
            <pc:sldMk cId="3710818730" sldId="260"/>
            <ac:spMk id="83" creationId="{E862BE82-D00D-42C1-BF16-93AA37870C32}"/>
          </ac:spMkLst>
        </pc:spChg>
        <pc:spChg chg="add del">
          <ac:chgData name="Aroosa Sawati" userId="9d2d68ddb22957f5" providerId="LiveId" clId="{4D0FD864-6777-4308-8F93-3DA99815D6FF}" dt="2021-02-04T16:33:07.758" v="3780" actId="26606"/>
          <ac:spMkLst>
            <pc:docMk/>
            <pc:sldMk cId="3710818730" sldId="260"/>
            <ac:spMk id="84" creationId="{F6D92C2D-1D3D-4974-918C-06579FB354A9}"/>
          </ac:spMkLst>
        </pc:spChg>
        <pc:spChg chg="add del">
          <ac:chgData name="Aroosa Sawati" userId="9d2d68ddb22957f5" providerId="LiveId" clId="{4D0FD864-6777-4308-8F93-3DA99815D6FF}" dt="2021-02-04T16:33:09.914" v="3782" actId="26606"/>
          <ac:spMkLst>
            <pc:docMk/>
            <pc:sldMk cId="3710818730" sldId="260"/>
            <ac:spMk id="86" creationId="{5A0118C5-4F8D-4CF4-BADD-53FEACC6C42A}"/>
          </ac:spMkLst>
        </pc:spChg>
        <pc:spChg chg="add del">
          <ac:chgData name="Aroosa Sawati" userId="9d2d68ddb22957f5" providerId="LiveId" clId="{4D0FD864-6777-4308-8F93-3DA99815D6FF}" dt="2021-02-04T16:33:09.914" v="3782" actId="26606"/>
          <ac:spMkLst>
            <pc:docMk/>
            <pc:sldMk cId="3710818730" sldId="260"/>
            <ac:spMk id="87" creationId="{F98F79A4-A6C7-4101-B1E9-27E05CB7CFA0}"/>
          </ac:spMkLst>
        </pc:spChg>
        <pc:spChg chg="add del">
          <ac:chgData name="Aroosa Sawati" userId="9d2d68ddb22957f5" providerId="LiveId" clId="{4D0FD864-6777-4308-8F93-3DA99815D6FF}" dt="2021-02-04T16:33:09.914" v="3782" actId="26606"/>
          <ac:spMkLst>
            <pc:docMk/>
            <pc:sldMk cId="3710818730" sldId="260"/>
            <ac:spMk id="88" creationId="{79AFCB35-9C04-4524-A0B1-57FF6865D013}"/>
          </ac:spMkLst>
        </pc:spChg>
        <pc:spChg chg="add del">
          <ac:chgData name="Aroosa Sawati" userId="9d2d68ddb22957f5" providerId="LiveId" clId="{4D0FD864-6777-4308-8F93-3DA99815D6FF}" dt="2021-02-04T16:33:09.914" v="3782" actId="26606"/>
          <ac:spMkLst>
            <pc:docMk/>
            <pc:sldMk cId="3710818730" sldId="260"/>
            <ac:spMk id="89" creationId="{D11AD2AD-0BA0-4DD3-8EEA-84686A0E718C}"/>
          </ac:spMkLst>
        </pc:spChg>
        <pc:spChg chg="add del">
          <ac:chgData name="Aroosa Sawati" userId="9d2d68ddb22957f5" providerId="LiveId" clId="{4D0FD864-6777-4308-8F93-3DA99815D6FF}" dt="2021-02-04T16:33:09.914" v="3782" actId="26606"/>
          <ac:spMkLst>
            <pc:docMk/>
            <pc:sldMk cId="3710818730" sldId="260"/>
            <ac:spMk id="90" creationId="{83C8019B-3985-409B-9B87-494B974EE9A2}"/>
          </ac:spMkLst>
        </pc:spChg>
        <pc:spChg chg="add del">
          <ac:chgData name="Aroosa Sawati" userId="9d2d68ddb22957f5" providerId="LiveId" clId="{4D0FD864-6777-4308-8F93-3DA99815D6FF}" dt="2021-02-04T16:33:09.914" v="3782" actId="26606"/>
          <ac:spMkLst>
            <pc:docMk/>
            <pc:sldMk cId="3710818730" sldId="260"/>
            <ac:spMk id="91" creationId="{9E5C5460-229E-46C8-A712-CC317985420F}"/>
          </ac:spMkLst>
        </pc:spChg>
        <pc:spChg chg="add del">
          <ac:chgData name="Aroosa Sawati" userId="9d2d68ddb22957f5" providerId="LiveId" clId="{4D0FD864-6777-4308-8F93-3DA99815D6FF}" dt="2021-02-04T16:33:12.379" v="3784" actId="26606"/>
          <ac:spMkLst>
            <pc:docMk/>
            <pc:sldMk cId="3710818730" sldId="260"/>
            <ac:spMk id="97" creationId="{E862BE82-D00D-42C1-BF16-93AA37870C32}"/>
          </ac:spMkLst>
        </pc:spChg>
        <pc:spChg chg="add del">
          <ac:chgData name="Aroosa Sawati" userId="9d2d68ddb22957f5" providerId="LiveId" clId="{4D0FD864-6777-4308-8F93-3DA99815D6FF}" dt="2021-02-04T16:33:12.379" v="3784" actId="26606"/>
          <ac:spMkLst>
            <pc:docMk/>
            <pc:sldMk cId="3710818730" sldId="260"/>
            <ac:spMk id="98" creationId="{F6D92C2D-1D3D-4974-918C-06579FB354A9}"/>
          </ac:spMkLst>
        </pc:spChg>
        <pc:spChg chg="add del">
          <ac:chgData name="Aroosa Sawati" userId="9d2d68ddb22957f5" providerId="LiveId" clId="{4D0FD864-6777-4308-8F93-3DA99815D6FF}" dt="2021-02-04T16:33:14.270" v="3786" actId="26606"/>
          <ac:spMkLst>
            <pc:docMk/>
            <pc:sldMk cId="3710818730" sldId="260"/>
            <ac:spMk id="100" creationId="{3AFE8227-C443-417B-BA91-520EB1EF4559}"/>
          </ac:spMkLst>
        </pc:spChg>
        <pc:spChg chg="add del">
          <ac:chgData name="Aroosa Sawati" userId="9d2d68ddb22957f5" providerId="LiveId" clId="{4D0FD864-6777-4308-8F93-3DA99815D6FF}" dt="2021-02-04T16:33:14.270" v="3786" actId="26606"/>
          <ac:spMkLst>
            <pc:docMk/>
            <pc:sldMk cId="3710818730" sldId="260"/>
            <ac:spMk id="101" creationId="{907741FC-B544-4A6E-B831-6789D042333D}"/>
          </ac:spMkLst>
        </pc:spChg>
        <pc:spChg chg="add del">
          <ac:chgData name="Aroosa Sawati" userId="9d2d68ddb22957f5" providerId="LiveId" clId="{4D0FD864-6777-4308-8F93-3DA99815D6FF}" dt="2021-02-04T16:33:14.270" v="3786" actId="26606"/>
          <ac:spMkLst>
            <pc:docMk/>
            <pc:sldMk cId="3710818730" sldId="260"/>
            <ac:spMk id="102" creationId="{3F0BE7ED-7814-4273-B18A-F26CC0380380}"/>
          </ac:spMkLst>
        </pc:spChg>
        <pc:spChg chg="add del">
          <ac:chgData name="Aroosa Sawati" userId="9d2d68ddb22957f5" providerId="LiveId" clId="{4D0FD864-6777-4308-8F93-3DA99815D6FF}" dt="2021-02-04T16:33:17.266" v="3788" actId="26606"/>
          <ac:spMkLst>
            <pc:docMk/>
            <pc:sldMk cId="3710818730" sldId="260"/>
            <ac:spMk id="104" creationId="{C232B152-3720-4D3B-97ED-45CE5483F16F}"/>
          </ac:spMkLst>
        </pc:spChg>
        <pc:spChg chg="add del">
          <ac:chgData name="Aroosa Sawati" userId="9d2d68ddb22957f5" providerId="LiveId" clId="{4D0FD864-6777-4308-8F93-3DA99815D6FF}" dt="2021-02-04T16:33:17.266" v="3788" actId="26606"/>
          <ac:spMkLst>
            <pc:docMk/>
            <pc:sldMk cId="3710818730" sldId="260"/>
            <ac:spMk id="105" creationId="{11BAB570-FF10-4E96-8A3F-FA9804702B89}"/>
          </ac:spMkLst>
        </pc:spChg>
        <pc:spChg chg="add del">
          <ac:chgData name="Aroosa Sawati" userId="9d2d68ddb22957f5" providerId="LiveId" clId="{4D0FD864-6777-4308-8F93-3DA99815D6FF}" dt="2021-02-04T16:33:17.266" v="3788" actId="26606"/>
          <ac:spMkLst>
            <pc:docMk/>
            <pc:sldMk cId="3710818730" sldId="260"/>
            <ac:spMk id="106" creationId="{4B9FAFB2-BEB5-4848-8018-BCAD99E2E1AA}"/>
          </ac:spMkLst>
        </pc:spChg>
        <pc:spChg chg="add del">
          <ac:chgData name="Aroosa Sawati" userId="9d2d68ddb22957f5" providerId="LiveId" clId="{4D0FD864-6777-4308-8F93-3DA99815D6FF}" dt="2021-02-04T16:33:23.847" v="3790" actId="26606"/>
          <ac:spMkLst>
            <pc:docMk/>
            <pc:sldMk cId="3710818730" sldId="260"/>
            <ac:spMk id="108" creationId="{CEB41C5C-0F34-4DDA-9D7C-5E717F35F60C}"/>
          </ac:spMkLst>
        </pc:spChg>
        <pc:spChg chg="add del">
          <ac:chgData name="Aroosa Sawati" userId="9d2d68ddb22957f5" providerId="LiveId" clId="{4D0FD864-6777-4308-8F93-3DA99815D6FF}" dt="2021-02-04T16:33:44.079" v="3792" actId="26606"/>
          <ac:spMkLst>
            <pc:docMk/>
            <pc:sldMk cId="3710818730" sldId="260"/>
            <ac:spMk id="111" creationId="{EBF87945-A001-489F-9D9B-7D9435F0B9CA}"/>
          </ac:spMkLst>
        </pc:spChg>
        <pc:spChg chg="add del">
          <ac:chgData name="Aroosa Sawati" userId="9d2d68ddb22957f5" providerId="LiveId" clId="{4D0FD864-6777-4308-8F93-3DA99815D6FF}" dt="2021-02-05T03:39:00.733" v="4670" actId="26606"/>
          <ac:spMkLst>
            <pc:docMk/>
            <pc:sldMk cId="3710818730" sldId="260"/>
            <ac:spMk id="113" creationId="{CEB41C5C-0F34-4DDA-9D7C-5E717F35F60C}"/>
          </ac:spMkLst>
        </pc:spChg>
        <pc:spChg chg="add">
          <ac:chgData name="Aroosa Sawati" userId="9d2d68ddb22957f5" providerId="LiveId" clId="{4D0FD864-6777-4308-8F93-3DA99815D6FF}" dt="2021-02-05T03:39:00.733" v="4670" actId="26606"/>
          <ac:spMkLst>
            <pc:docMk/>
            <pc:sldMk cId="3710818730" sldId="260"/>
            <ac:spMk id="116" creationId="{058A14AF-9FB5-4CC7-BA35-E8E85D3EDF0E}"/>
          </ac:spMkLst>
        </pc:spChg>
        <pc:spChg chg="add">
          <ac:chgData name="Aroosa Sawati" userId="9d2d68ddb22957f5" providerId="LiveId" clId="{4D0FD864-6777-4308-8F93-3DA99815D6FF}" dt="2021-02-05T03:39:00.733" v="4670" actId="26606"/>
          <ac:spMkLst>
            <pc:docMk/>
            <pc:sldMk cId="3710818730" sldId="260"/>
            <ac:spMk id="117" creationId="{3A9A4357-BD1D-4622-A4FE-766E6AB8DE84}"/>
          </ac:spMkLst>
        </pc:spChg>
        <pc:spChg chg="add">
          <ac:chgData name="Aroosa Sawati" userId="9d2d68ddb22957f5" providerId="LiveId" clId="{4D0FD864-6777-4308-8F93-3DA99815D6FF}" dt="2021-02-05T03:39:00.733" v="4670" actId="26606"/>
          <ac:spMkLst>
            <pc:docMk/>
            <pc:sldMk cId="3710818730" sldId="260"/>
            <ac:spMk id="118" creationId="{E659831F-0D9A-4C63-9EBB-8435B85A440F}"/>
          </ac:spMkLst>
        </pc:spChg>
        <pc:spChg chg="add del">
          <ac:chgData name="Aroosa Sawati" userId="9d2d68ddb22957f5" providerId="LiveId" clId="{4D0FD864-6777-4308-8F93-3DA99815D6FF}" dt="2021-02-05T03:38:53.074" v="4667" actId="26606"/>
          <ac:spMkLst>
            <pc:docMk/>
            <pc:sldMk cId="3710818730" sldId="260"/>
            <ac:spMk id="119" creationId="{117AB3D3-3C9C-4DED-809A-78734805B895}"/>
          </ac:spMkLst>
        </pc:spChg>
        <pc:spChg chg="add">
          <ac:chgData name="Aroosa Sawati" userId="9d2d68ddb22957f5" providerId="LiveId" clId="{4D0FD864-6777-4308-8F93-3DA99815D6FF}" dt="2021-02-05T03:39:00.733" v="4670" actId="26606"/>
          <ac:spMkLst>
            <pc:docMk/>
            <pc:sldMk cId="3710818730" sldId="260"/>
            <ac:spMk id="120" creationId="{E6995CE5-F890-4ABA-82A2-26507CE8D2A3}"/>
          </ac:spMkLst>
        </pc:spChg>
        <pc:spChg chg="add del">
          <ac:chgData name="Aroosa Sawati" userId="9d2d68ddb22957f5" providerId="LiveId" clId="{4D0FD864-6777-4308-8F93-3DA99815D6FF}" dt="2021-02-05T03:38:53.074" v="4667" actId="26606"/>
          <ac:spMkLst>
            <pc:docMk/>
            <pc:sldMk cId="3710818730" sldId="260"/>
            <ac:spMk id="121" creationId="{3A9A4357-BD1D-4622-A4FE-766E6AB8DE84}"/>
          </ac:spMkLst>
        </pc:spChg>
        <pc:spChg chg="add del">
          <ac:chgData name="Aroosa Sawati" userId="9d2d68ddb22957f5" providerId="LiveId" clId="{4D0FD864-6777-4308-8F93-3DA99815D6FF}" dt="2021-02-05T03:38:53.074" v="4667" actId="26606"/>
          <ac:spMkLst>
            <pc:docMk/>
            <pc:sldMk cId="3710818730" sldId="260"/>
            <ac:spMk id="123" creationId="{E659831F-0D9A-4C63-9EBB-8435B85A440F}"/>
          </ac:spMkLst>
        </pc:spChg>
        <pc:spChg chg="add del">
          <ac:chgData name="Aroosa Sawati" userId="9d2d68ddb22957f5" providerId="LiveId" clId="{4D0FD864-6777-4308-8F93-3DA99815D6FF}" dt="2021-02-05T03:38:53.074" v="4667" actId="26606"/>
          <ac:spMkLst>
            <pc:docMk/>
            <pc:sldMk cId="3710818730" sldId="260"/>
            <ac:spMk id="125" creationId="{E6995CE5-F890-4ABA-82A2-26507CE8D2A3}"/>
          </ac:spMkLst>
        </pc:spChg>
        <pc:spChg chg="add del">
          <ac:chgData name="Aroosa Sawati" userId="9d2d68ddb22957f5" providerId="LiveId" clId="{4D0FD864-6777-4308-8F93-3DA99815D6FF}" dt="2021-02-05T03:38:56.402" v="4669" actId="26606"/>
          <ac:spMkLst>
            <pc:docMk/>
            <pc:sldMk cId="3710818730" sldId="260"/>
            <ac:spMk id="127" creationId="{C13237C8-E62C-4F0D-A318-BD6FB6C2D138}"/>
          </ac:spMkLst>
        </pc:spChg>
        <pc:spChg chg="add del">
          <ac:chgData name="Aroosa Sawati" userId="9d2d68ddb22957f5" providerId="LiveId" clId="{4D0FD864-6777-4308-8F93-3DA99815D6FF}" dt="2021-02-05T03:38:56.402" v="4669" actId="26606"/>
          <ac:spMkLst>
            <pc:docMk/>
            <pc:sldMk cId="3710818730" sldId="260"/>
            <ac:spMk id="128" creationId="{201CC55D-ED54-4C5C-95E6-10947BD1103B}"/>
          </ac:spMkLst>
        </pc:spChg>
        <pc:spChg chg="add del">
          <ac:chgData name="Aroosa Sawati" userId="9d2d68ddb22957f5" providerId="LiveId" clId="{4D0FD864-6777-4308-8F93-3DA99815D6FF}" dt="2021-02-05T03:38:56.402" v="4669" actId="26606"/>
          <ac:spMkLst>
            <pc:docMk/>
            <pc:sldMk cId="3710818730" sldId="260"/>
            <ac:spMk id="129" creationId="{19C9EAEA-39D0-4B0E-A0EB-51E7B26740B1}"/>
          </ac:spMkLst>
        </pc:spChg>
        <pc:spChg chg="add del">
          <ac:chgData name="Aroosa Sawati" userId="9d2d68ddb22957f5" providerId="LiveId" clId="{4D0FD864-6777-4308-8F93-3DA99815D6FF}" dt="2021-02-05T03:38:56.402" v="4669" actId="26606"/>
          <ac:spMkLst>
            <pc:docMk/>
            <pc:sldMk cId="3710818730" sldId="260"/>
            <ac:spMk id="132" creationId="{3873B707-463F-40B0-8227-E8CC6C67EB25}"/>
          </ac:spMkLst>
        </pc:spChg>
        <pc:grpChg chg="add del">
          <ac:chgData name="Aroosa Sawati" userId="9d2d68ddb22957f5" providerId="LiveId" clId="{4D0FD864-6777-4308-8F93-3DA99815D6FF}" dt="2021-02-03T16:00:28.991" v="747" actId="26606"/>
          <ac:grpSpMkLst>
            <pc:docMk/>
            <pc:sldMk cId="3710818730" sldId="260"/>
            <ac:grpSpMk id="7" creationId="{B6BADB90-C74B-40D6-86DC-503F65FCE8DC}"/>
          </ac:grpSpMkLst>
        </pc:grpChg>
        <pc:grpChg chg="add del">
          <ac:chgData name="Aroosa Sawati" userId="9d2d68ddb22957f5" providerId="LiveId" clId="{4D0FD864-6777-4308-8F93-3DA99815D6FF}" dt="2021-02-03T14:11:02.366" v="428" actId="26606"/>
          <ac:grpSpMkLst>
            <pc:docMk/>
            <pc:sldMk cId="3710818730" sldId="260"/>
            <ac:grpSpMk id="29" creationId="{B6BADB90-C74B-40D6-86DC-503F65FCE8DC}"/>
          </ac:grpSpMkLst>
        </pc:grpChg>
        <pc:grpChg chg="add del">
          <ac:chgData name="Aroosa Sawati" userId="9d2d68ddb22957f5" providerId="LiveId" clId="{4D0FD864-6777-4308-8F93-3DA99815D6FF}" dt="2021-02-03T16:00:38.534" v="753" actId="26606"/>
          <ac:grpSpMkLst>
            <pc:docMk/>
            <pc:sldMk cId="3710818730" sldId="260"/>
            <ac:grpSpMk id="33" creationId="{B6BADB90-C74B-40D6-86DC-503F65FCE8DC}"/>
          </ac:grpSpMkLst>
        </pc:grpChg>
        <pc:grpChg chg="add del">
          <ac:chgData name="Aroosa Sawati" userId="9d2d68ddb22957f5" providerId="LiveId" clId="{4D0FD864-6777-4308-8F93-3DA99815D6FF}" dt="2021-02-03T14:11:24.845" v="434" actId="26606"/>
          <ac:grpSpMkLst>
            <pc:docMk/>
            <pc:sldMk cId="3710818730" sldId="260"/>
            <ac:grpSpMk id="39" creationId="{B6BADB90-C74B-40D6-86DC-503F65FCE8DC}"/>
          </ac:grpSpMkLst>
        </pc:grpChg>
        <pc:grpChg chg="add del">
          <ac:chgData name="Aroosa Sawati" userId="9d2d68ddb22957f5" providerId="LiveId" clId="{4D0FD864-6777-4308-8F93-3DA99815D6FF}" dt="2021-02-03T14:18:47.244" v="512"/>
          <ac:grpSpMkLst>
            <pc:docMk/>
            <pc:sldMk cId="3710818730" sldId="260"/>
            <ac:grpSpMk id="58" creationId="{57A28182-58A5-4DBB-8F64-BD944BCA8154}"/>
          </ac:grpSpMkLst>
        </pc:grpChg>
        <pc:grpChg chg="add del">
          <ac:chgData name="Aroosa Sawati" userId="9d2d68ddb22957f5" providerId="LiveId" clId="{4D0FD864-6777-4308-8F93-3DA99815D6FF}" dt="2021-02-04T16:33:09.914" v="3782" actId="26606"/>
          <ac:grpSpMkLst>
            <pc:docMk/>
            <pc:sldMk cId="3710818730" sldId="260"/>
            <ac:grpSpMk id="92" creationId="{0C156BF8-7FF7-440F-BE2B-417DFFE8BFA5}"/>
          </ac:grpSpMkLst>
        </pc:grpChg>
        <pc:grpChg chg="add del">
          <ac:chgData name="Aroosa Sawati" userId="9d2d68ddb22957f5" providerId="LiveId" clId="{4D0FD864-6777-4308-8F93-3DA99815D6FF}" dt="2021-02-05T03:38:56.402" v="4669" actId="26606"/>
          <ac:grpSpMkLst>
            <pc:docMk/>
            <pc:sldMk cId="3710818730" sldId="260"/>
            <ac:grpSpMk id="130" creationId="{1DE889C7-FAD6-4397-98E2-05D503484459}"/>
          </ac:grpSpMkLst>
        </pc:grpChg>
        <pc:picChg chg="add mod ord">
          <ac:chgData name="Aroosa Sawati" userId="9d2d68ddb22957f5" providerId="LiveId" clId="{4D0FD864-6777-4308-8F93-3DA99815D6FF}" dt="2021-02-05T03:39:00.733" v="4670" actId="26606"/>
          <ac:picMkLst>
            <pc:docMk/>
            <pc:sldMk cId="3710818730" sldId="260"/>
            <ac:picMk id="3" creationId="{AE962E5E-97C8-4909-9FC2-590F08E2A8E4}"/>
          </ac:picMkLst>
        </pc:picChg>
        <pc:cxnChg chg="add del">
          <ac:chgData name="Aroosa Sawati" userId="9d2d68ddb22957f5" providerId="LiveId" clId="{4D0FD864-6777-4308-8F93-3DA99815D6FF}" dt="2021-02-03T14:10:51.495" v="420" actId="26606"/>
          <ac:cxnSpMkLst>
            <pc:docMk/>
            <pc:sldMk cId="3710818730" sldId="260"/>
            <ac:cxnSpMk id="13" creationId="{C49DA8F6-BCC1-4447-B54C-57856834B94B}"/>
          </ac:cxnSpMkLst>
        </pc:cxnChg>
        <pc:cxnChg chg="add del">
          <ac:chgData name="Aroosa Sawati" userId="9d2d68ddb22957f5" providerId="LiveId" clId="{4D0FD864-6777-4308-8F93-3DA99815D6FF}" dt="2021-02-03T14:11:00.657" v="426" actId="26606"/>
          <ac:cxnSpMkLst>
            <pc:docMk/>
            <pc:sldMk cId="3710818730" sldId="260"/>
            <ac:cxnSpMk id="25" creationId="{F085D7B9-E066-4923-8CB7-294BF306296A}"/>
          </ac:cxnSpMkLst>
        </pc:cxnChg>
        <pc:cxnChg chg="add del">
          <ac:chgData name="Aroosa Sawati" userId="9d2d68ddb22957f5" providerId="LiveId" clId="{4D0FD864-6777-4308-8F93-3DA99815D6FF}" dt="2021-02-03T14:11:00.657" v="426" actId="26606"/>
          <ac:cxnSpMkLst>
            <pc:docMk/>
            <pc:sldMk cId="3710818730" sldId="260"/>
            <ac:cxnSpMk id="26" creationId="{5EACA08E-D537-41C6-96A5-5900E05D3217}"/>
          </ac:cxnSpMkLst>
        </pc:cxnChg>
        <pc:cxnChg chg="add del">
          <ac:chgData name="Aroosa Sawati" userId="9d2d68ddb22957f5" providerId="LiveId" clId="{4D0FD864-6777-4308-8F93-3DA99815D6FF}" dt="2021-02-03T14:11:07.091" v="430" actId="26606"/>
          <ac:cxnSpMkLst>
            <pc:docMk/>
            <pc:sldMk cId="3710818730" sldId="260"/>
            <ac:cxnSpMk id="36" creationId="{C49DA8F6-BCC1-4447-B54C-57856834B94B}"/>
          </ac:cxnSpMkLst>
        </pc:cxnChg>
        <pc:cxnChg chg="add del">
          <ac:chgData name="Aroosa Sawati" userId="9d2d68ddb22957f5" providerId="LiveId" clId="{4D0FD864-6777-4308-8F93-3DA99815D6FF}" dt="2021-02-04T16:32:52.902" v="3768" actId="26606"/>
          <ac:cxnSpMkLst>
            <pc:docMk/>
            <pc:sldMk cId="3710818730" sldId="260"/>
            <ac:cxnSpMk id="62" creationId="{57E1E5E6-F385-4E9C-B201-BA5BDE5CAD52}"/>
          </ac:cxnSpMkLst>
        </pc:cxnChg>
        <pc:cxnChg chg="add del">
          <ac:chgData name="Aroosa Sawati" userId="9d2d68ddb22957f5" providerId="LiveId" clId="{4D0FD864-6777-4308-8F93-3DA99815D6FF}" dt="2021-02-04T16:32:56.889" v="3772" actId="26606"/>
          <ac:cxnSpMkLst>
            <pc:docMk/>
            <pc:sldMk cId="3710818730" sldId="260"/>
            <ac:cxnSpMk id="69" creationId="{749A7284-D010-4ACB-A08A-FC3C3689B5EB}"/>
          </ac:cxnSpMkLst>
        </pc:cxnChg>
        <pc:cxnChg chg="add del">
          <ac:chgData name="Aroosa Sawati" userId="9d2d68ddb22957f5" providerId="LiveId" clId="{4D0FD864-6777-4308-8F93-3DA99815D6FF}" dt="2021-02-04T16:33:06.107" v="3776" actId="26606"/>
          <ac:cxnSpMkLst>
            <pc:docMk/>
            <pc:sldMk cId="3710818730" sldId="260"/>
            <ac:cxnSpMk id="76" creationId="{57E1E5E6-F385-4E9C-B201-BA5BDE5CAD52}"/>
          </ac:cxnSpMkLst>
        </pc:cxnChg>
        <pc:cxnChg chg="add del">
          <ac:chgData name="Aroosa Sawati" userId="9d2d68ddb22957f5" providerId="LiveId" clId="{4D0FD864-6777-4308-8F93-3DA99815D6FF}" dt="2021-02-04T16:33:23.847" v="3790" actId="26606"/>
          <ac:cxnSpMkLst>
            <pc:docMk/>
            <pc:sldMk cId="3710818730" sldId="260"/>
            <ac:cxnSpMk id="109" creationId="{57E1E5E6-F385-4E9C-B201-BA5BDE5CAD52}"/>
          </ac:cxnSpMkLst>
        </pc:cxnChg>
        <pc:cxnChg chg="add del">
          <ac:chgData name="Aroosa Sawati" userId="9d2d68ddb22957f5" providerId="LiveId" clId="{4D0FD864-6777-4308-8F93-3DA99815D6FF}" dt="2021-02-05T03:39:00.733" v="4670" actId="26606"/>
          <ac:cxnSpMkLst>
            <pc:docMk/>
            <pc:sldMk cId="3710818730" sldId="260"/>
            <ac:cxnSpMk id="114" creationId="{57E1E5E6-F385-4E9C-B201-BA5BDE5CAD52}"/>
          </ac:cxnSpMkLst>
        </pc:cxnChg>
      </pc:sldChg>
      <pc:sldChg chg="addSp delSp modSp new del mod setBg delDesignElem">
        <pc:chgData name="Aroosa Sawati" userId="9d2d68ddb22957f5" providerId="LiveId" clId="{4D0FD864-6777-4308-8F93-3DA99815D6FF}" dt="2021-02-04T16:53:00.373" v="4245" actId="47"/>
        <pc:sldMkLst>
          <pc:docMk/>
          <pc:sldMk cId="2492129075" sldId="261"/>
        </pc:sldMkLst>
        <pc:spChg chg="add mod">
          <ac:chgData name="Aroosa Sawati" userId="9d2d68ddb22957f5" providerId="LiveId" clId="{4D0FD864-6777-4308-8F93-3DA99815D6FF}" dt="2021-02-03T16:09:32.079" v="1004" actId="20577"/>
          <ac:spMkLst>
            <pc:docMk/>
            <pc:sldMk cId="2492129075" sldId="261"/>
            <ac:spMk id="3" creationId="{3A50CA66-862C-45ED-AAE7-BE3A7607DD78}"/>
          </ac:spMkLst>
        </pc:spChg>
        <pc:spChg chg="add mod ord">
          <ac:chgData name="Aroosa Sawati" userId="9d2d68ddb22957f5" providerId="LiveId" clId="{4D0FD864-6777-4308-8F93-3DA99815D6FF}" dt="2021-02-03T16:18:32.334" v="1210" actId="27636"/>
          <ac:spMkLst>
            <pc:docMk/>
            <pc:sldMk cId="2492129075" sldId="261"/>
            <ac:spMk id="4" creationId="{BC872BED-1F5D-45DA-AB8D-5580D832CD58}"/>
          </ac:spMkLst>
        </pc:spChg>
        <pc:spChg chg="add del">
          <ac:chgData name="Aroosa Sawati" userId="9d2d68ddb22957f5" providerId="LiveId" clId="{4D0FD864-6777-4308-8F93-3DA99815D6FF}" dt="2021-02-03T16:02:22.800" v="785" actId="26606"/>
          <ac:spMkLst>
            <pc:docMk/>
            <pc:sldMk cId="2492129075" sldId="261"/>
            <ac:spMk id="6" creationId="{73DE2CFE-42F2-48F0-8706-5264E012B10C}"/>
          </ac:spMkLst>
        </pc:spChg>
        <pc:spChg chg="add del">
          <ac:chgData name="Aroosa Sawati" userId="9d2d68ddb22957f5" providerId="LiveId" clId="{4D0FD864-6777-4308-8F93-3DA99815D6FF}" dt="2021-02-03T16:02:26.493" v="787" actId="26606"/>
          <ac:spMkLst>
            <pc:docMk/>
            <pc:sldMk cId="2492129075" sldId="261"/>
            <ac:spMk id="8" creationId="{AC5782D3-6CED-43A7-BE35-09C48F8091FB}"/>
          </ac:spMkLst>
        </pc:spChg>
        <pc:spChg chg="add del">
          <ac:chgData name="Aroosa Sawati" userId="9d2d68ddb22957f5" providerId="LiveId" clId="{4D0FD864-6777-4308-8F93-3DA99815D6FF}" dt="2021-02-03T14:11:33.833" v="436" actId="26606"/>
          <ac:spMkLst>
            <pc:docMk/>
            <pc:sldMk cId="2492129075" sldId="261"/>
            <ac:spMk id="9" creationId="{43573EFB-E773-46FC-B866-B57ED2E3906B}"/>
          </ac:spMkLst>
        </pc:spChg>
        <pc:spChg chg="add del">
          <ac:chgData name="Aroosa Sawati" userId="9d2d68ddb22957f5" providerId="LiveId" clId="{4D0FD864-6777-4308-8F93-3DA99815D6FF}" dt="2021-02-03T16:02:26.493" v="787" actId="26606"/>
          <ac:spMkLst>
            <pc:docMk/>
            <pc:sldMk cId="2492129075" sldId="261"/>
            <ac:spMk id="10" creationId="{6721F593-ECD2-4B5B-AAE4-0866A4CDC970}"/>
          </ac:spMkLst>
        </pc:spChg>
        <pc:spChg chg="add del">
          <ac:chgData name="Aroosa Sawati" userId="9d2d68ddb22957f5" providerId="LiveId" clId="{4D0FD864-6777-4308-8F93-3DA99815D6FF}" dt="2021-02-03T16:02:26.493" v="787" actId="26606"/>
          <ac:spMkLst>
            <pc:docMk/>
            <pc:sldMk cId="2492129075" sldId="261"/>
            <ac:spMk id="12" creationId="{71DEE99F-D18C-4025-BA3F-CEBF5258ED3D}"/>
          </ac:spMkLst>
        </pc:spChg>
        <pc:spChg chg="add del">
          <ac:chgData name="Aroosa Sawati" userId="9d2d68ddb22957f5" providerId="LiveId" clId="{4D0FD864-6777-4308-8F93-3DA99815D6FF}" dt="2021-02-03T14:12:48.452" v="450" actId="26606"/>
          <ac:spMkLst>
            <pc:docMk/>
            <pc:sldMk cId="2492129075" sldId="261"/>
            <ac:spMk id="13" creationId="{19B9933F-AAB3-444A-8BB5-9CA194A8BC63}"/>
          </ac:spMkLst>
        </pc:spChg>
        <pc:spChg chg="add del">
          <ac:chgData name="Aroosa Sawati" userId="9d2d68ddb22957f5" providerId="LiveId" clId="{4D0FD864-6777-4308-8F93-3DA99815D6FF}" dt="2021-02-03T16:02:26.493" v="787" actId="26606"/>
          <ac:spMkLst>
            <pc:docMk/>
            <pc:sldMk cId="2492129075" sldId="261"/>
            <ac:spMk id="14" creationId="{976FA5D9-3A7C-4FA7-9BA8-1905D703FD77}"/>
          </ac:spMkLst>
        </pc:spChg>
        <pc:spChg chg="add del">
          <ac:chgData name="Aroosa Sawati" userId="9d2d68ddb22957f5" providerId="LiveId" clId="{4D0FD864-6777-4308-8F93-3DA99815D6FF}" dt="2021-02-03T14:12:48.452" v="450" actId="26606"/>
          <ac:spMkLst>
            <pc:docMk/>
            <pc:sldMk cId="2492129075" sldId="261"/>
            <ac:spMk id="15" creationId="{7D20183A-0B1D-4A1F-89B1-ADBEDBC6E54E}"/>
          </ac:spMkLst>
        </pc:spChg>
        <pc:spChg chg="add del">
          <ac:chgData name="Aroosa Sawati" userId="9d2d68ddb22957f5" providerId="LiveId" clId="{4D0FD864-6777-4308-8F93-3DA99815D6FF}" dt="2021-02-03T16:02:26.493" v="787" actId="26606"/>
          <ac:spMkLst>
            <pc:docMk/>
            <pc:sldMk cId="2492129075" sldId="261"/>
            <ac:spMk id="16" creationId="{4652D57C-331F-43B8-9C07-69FBA9C0279E}"/>
          </ac:spMkLst>
        </pc:spChg>
        <pc:spChg chg="add del">
          <ac:chgData name="Aroosa Sawati" userId="9d2d68ddb22957f5" providerId="LiveId" clId="{4D0FD864-6777-4308-8F93-3DA99815D6FF}" dt="2021-02-03T14:11:35.613" v="438" actId="26606"/>
          <ac:spMkLst>
            <pc:docMk/>
            <pc:sldMk cId="2492129075" sldId="261"/>
            <ac:spMk id="17" creationId="{F4C0B10B-D2C4-4A54-AFAD-3D27DF88BB37}"/>
          </ac:spMkLst>
        </pc:spChg>
        <pc:spChg chg="add del">
          <ac:chgData name="Aroosa Sawati" userId="9d2d68ddb22957f5" providerId="LiveId" clId="{4D0FD864-6777-4308-8F93-3DA99815D6FF}" dt="2021-02-03T16:02:28.550" v="789" actId="26606"/>
          <ac:spMkLst>
            <pc:docMk/>
            <pc:sldMk cId="2492129075" sldId="261"/>
            <ac:spMk id="18" creationId="{2B566528-1B12-4246-9431-5C2D7D081168}"/>
          </ac:spMkLst>
        </pc:spChg>
        <pc:spChg chg="add del">
          <ac:chgData name="Aroosa Sawati" userId="9d2d68ddb22957f5" providerId="LiveId" clId="{4D0FD864-6777-4308-8F93-3DA99815D6FF}" dt="2021-02-03T14:11:36.996" v="440" actId="26606"/>
          <ac:spMkLst>
            <pc:docMk/>
            <pc:sldMk cId="2492129075" sldId="261"/>
            <ac:spMk id="19" creationId="{DD38EE57-B708-47C9-A4A4-E25F09FAB029}"/>
          </ac:spMkLst>
        </pc:spChg>
        <pc:spChg chg="add del">
          <ac:chgData name="Aroosa Sawati" userId="9d2d68ddb22957f5" providerId="LiveId" clId="{4D0FD864-6777-4308-8F93-3DA99815D6FF}" dt="2021-02-03T14:11:51.526" v="442" actId="26606"/>
          <ac:spMkLst>
            <pc:docMk/>
            <pc:sldMk cId="2492129075" sldId="261"/>
            <ac:spMk id="27" creationId="{43573EFB-E773-46FC-B866-B57ED2E3906B}"/>
          </ac:spMkLst>
        </pc:spChg>
        <pc:spChg chg="add del">
          <ac:chgData name="Aroosa Sawati" userId="9d2d68ddb22957f5" providerId="LiveId" clId="{4D0FD864-6777-4308-8F93-3DA99815D6FF}" dt="2021-02-03T16:02:32.162" v="791" actId="26606"/>
          <ac:spMkLst>
            <pc:docMk/>
            <pc:sldMk cId="2492129075" sldId="261"/>
            <ac:spMk id="28" creationId="{73DE2CFE-42F2-48F0-8706-5264E012B10C}"/>
          </ac:spMkLst>
        </pc:spChg>
        <pc:spChg chg="add del">
          <ac:chgData name="Aroosa Sawati" userId="9d2d68ddb22957f5" providerId="LiveId" clId="{4D0FD864-6777-4308-8F93-3DA99815D6FF}" dt="2021-02-03T14:12:48.452" v="450" actId="26606"/>
          <ac:spMkLst>
            <pc:docMk/>
            <pc:sldMk cId="2492129075" sldId="261"/>
            <ac:spMk id="29" creationId="{B5FA7C47-B7C1-4D2E-AB49-ED23BA34BA83}"/>
          </ac:spMkLst>
        </pc:spChg>
        <pc:spChg chg="add del">
          <ac:chgData name="Aroosa Sawati" userId="9d2d68ddb22957f5" providerId="LiveId" clId="{4D0FD864-6777-4308-8F93-3DA99815D6FF}" dt="2021-02-03T14:12:48.452" v="450" actId="26606"/>
          <ac:spMkLst>
            <pc:docMk/>
            <pc:sldMk cId="2492129075" sldId="261"/>
            <ac:spMk id="30" creationId="{596EE156-ABF1-4329-A6BA-03B4254E0877}"/>
          </ac:spMkLst>
        </pc:spChg>
        <pc:spChg chg="add del">
          <ac:chgData name="Aroosa Sawati" userId="9d2d68ddb22957f5" providerId="LiveId" clId="{4D0FD864-6777-4308-8F93-3DA99815D6FF}" dt="2021-02-03T14:12:48.452" v="450" actId="26606"/>
          <ac:spMkLst>
            <pc:docMk/>
            <pc:sldMk cId="2492129075" sldId="261"/>
            <ac:spMk id="31" creationId="{131031D3-26CD-4214-A9A4-5857EFA15A0C}"/>
          </ac:spMkLst>
        </pc:spChg>
        <pc:spChg chg="add del">
          <ac:chgData name="Aroosa Sawati" userId="9d2d68ddb22957f5" providerId="LiveId" clId="{4D0FD864-6777-4308-8F93-3DA99815D6FF}" dt="2021-02-03T16:02:34.912" v="793" actId="26606"/>
          <ac:spMkLst>
            <pc:docMk/>
            <pc:sldMk cId="2492129075" sldId="261"/>
            <ac:spMk id="32" creationId="{AC5782D3-6CED-43A7-BE35-09C48F8091FB}"/>
          </ac:spMkLst>
        </pc:spChg>
        <pc:spChg chg="add del">
          <ac:chgData name="Aroosa Sawati" userId="9d2d68ddb22957f5" providerId="LiveId" clId="{4D0FD864-6777-4308-8F93-3DA99815D6FF}" dt="2021-02-03T16:02:34.912" v="793" actId="26606"/>
          <ac:spMkLst>
            <pc:docMk/>
            <pc:sldMk cId="2492129075" sldId="261"/>
            <ac:spMk id="33" creationId="{6721F593-ECD2-4B5B-AAE4-0866A4CDC970}"/>
          </ac:spMkLst>
        </pc:spChg>
        <pc:spChg chg="add del">
          <ac:chgData name="Aroosa Sawati" userId="9d2d68ddb22957f5" providerId="LiveId" clId="{4D0FD864-6777-4308-8F93-3DA99815D6FF}" dt="2021-02-03T16:02:34.912" v="793" actId="26606"/>
          <ac:spMkLst>
            <pc:docMk/>
            <pc:sldMk cId="2492129075" sldId="261"/>
            <ac:spMk id="34" creationId="{71DEE99F-D18C-4025-BA3F-CEBF5258ED3D}"/>
          </ac:spMkLst>
        </pc:spChg>
        <pc:spChg chg="add del">
          <ac:chgData name="Aroosa Sawati" userId="9d2d68ddb22957f5" providerId="LiveId" clId="{4D0FD864-6777-4308-8F93-3DA99815D6FF}" dt="2021-02-03T16:02:34.912" v="793" actId="26606"/>
          <ac:spMkLst>
            <pc:docMk/>
            <pc:sldMk cId="2492129075" sldId="261"/>
            <ac:spMk id="35" creationId="{976FA5D9-3A7C-4FA7-9BA8-1905D703FD77}"/>
          </ac:spMkLst>
        </pc:spChg>
        <pc:spChg chg="add del">
          <ac:chgData name="Aroosa Sawati" userId="9d2d68ddb22957f5" providerId="LiveId" clId="{4D0FD864-6777-4308-8F93-3DA99815D6FF}" dt="2021-02-03T14:12:42.811" v="445" actId="26606"/>
          <ac:spMkLst>
            <pc:docMk/>
            <pc:sldMk cId="2492129075" sldId="261"/>
            <ac:spMk id="36" creationId="{117AB3D3-3C9C-4DED-809A-78734805B895}"/>
          </ac:spMkLst>
        </pc:spChg>
        <pc:spChg chg="add del">
          <ac:chgData name="Aroosa Sawati" userId="9d2d68ddb22957f5" providerId="LiveId" clId="{4D0FD864-6777-4308-8F93-3DA99815D6FF}" dt="2021-02-03T16:02:34.912" v="793" actId="26606"/>
          <ac:spMkLst>
            <pc:docMk/>
            <pc:sldMk cId="2492129075" sldId="261"/>
            <ac:spMk id="37" creationId="{4652D57C-331F-43B8-9C07-69FBA9C0279E}"/>
          </ac:spMkLst>
        </pc:spChg>
        <pc:spChg chg="add del">
          <ac:chgData name="Aroosa Sawati" userId="9d2d68ddb22957f5" providerId="LiveId" clId="{4D0FD864-6777-4308-8F93-3DA99815D6FF}" dt="2021-02-03T14:12:42.811" v="445" actId="26606"/>
          <ac:spMkLst>
            <pc:docMk/>
            <pc:sldMk cId="2492129075" sldId="261"/>
            <ac:spMk id="38" creationId="{3A9A4357-BD1D-4622-A4FE-766E6AB8DE84}"/>
          </ac:spMkLst>
        </pc:spChg>
        <pc:spChg chg="add del">
          <ac:chgData name="Aroosa Sawati" userId="9d2d68ddb22957f5" providerId="LiveId" clId="{4D0FD864-6777-4308-8F93-3DA99815D6FF}" dt="2021-02-03T16:02:36.644" v="795" actId="26606"/>
          <ac:spMkLst>
            <pc:docMk/>
            <pc:sldMk cId="2492129075" sldId="261"/>
            <ac:spMk id="39" creationId="{2B566528-1B12-4246-9431-5C2D7D081168}"/>
          </ac:spMkLst>
        </pc:spChg>
        <pc:spChg chg="add del">
          <ac:chgData name="Aroosa Sawati" userId="9d2d68ddb22957f5" providerId="LiveId" clId="{4D0FD864-6777-4308-8F93-3DA99815D6FF}" dt="2021-02-03T14:12:42.811" v="445" actId="26606"/>
          <ac:spMkLst>
            <pc:docMk/>
            <pc:sldMk cId="2492129075" sldId="261"/>
            <ac:spMk id="40" creationId="{E659831F-0D9A-4C63-9EBB-8435B85A440F}"/>
          </ac:spMkLst>
        </pc:spChg>
        <pc:spChg chg="add del">
          <ac:chgData name="Aroosa Sawati" userId="9d2d68ddb22957f5" providerId="LiveId" clId="{4D0FD864-6777-4308-8F93-3DA99815D6FF}" dt="2021-02-03T14:12:42.811" v="445" actId="26606"/>
          <ac:spMkLst>
            <pc:docMk/>
            <pc:sldMk cId="2492129075" sldId="261"/>
            <ac:spMk id="42" creationId="{E6995CE5-F890-4ABA-82A2-26507CE8D2A3}"/>
          </ac:spMkLst>
        </pc:spChg>
        <pc:spChg chg="add del">
          <ac:chgData name="Aroosa Sawati" userId="9d2d68ddb22957f5" providerId="LiveId" clId="{4D0FD864-6777-4308-8F93-3DA99815D6FF}" dt="2021-02-03T14:12:46.443" v="447" actId="26606"/>
          <ac:spMkLst>
            <pc:docMk/>
            <pc:sldMk cId="2492129075" sldId="261"/>
            <ac:spMk id="44" creationId="{2C8B90EA-01BD-4358-9BD4-801A57B98844}"/>
          </ac:spMkLst>
        </pc:spChg>
        <pc:spChg chg="add del">
          <ac:chgData name="Aroosa Sawati" userId="9d2d68ddb22957f5" providerId="LiveId" clId="{4D0FD864-6777-4308-8F93-3DA99815D6FF}" dt="2021-02-03T14:12:46.443" v="447" actId="26606"/>
          <ac:spMkLst>
            <pc:docMk/>
            <pc:sldMk cId="2492129075" sldId="261"/>
            <ac:spMk id="45" creationId="{6A55A497-810F-4F60-B84E-FDE68ABFE607}"/>
          </ac:spMkLst>
        </pc:spChg>
        <pc:spChg chg="add del">
          <ac:chgData name="Aroosa Sawati" userId="9d2d68ddb22957f5" providerId="LiveId" clId="{4D0FD864-6777-4308-8F93-3DA99815D6FF}" dt="2021-02-03T14:12:46.443" v="447" actId="26606"/>
          <ac:spMkLst>
            <pc:docMk/>
            <pc:sldMk cId="2492129075" sldId="261"/>
            <ac:spMk id="46" creationId="{4B8E30CD-C8AA-4F1D-8997-BAFCF7CE9D90}"/>
          </ac:spMkLst>
        </pc:spChg>
        <pc:spChg chg="add del">
          <ac:chgData name="Aroosa Sawati" userId="9d2d68ddb22957f5" providerId="LiveId" clId="{4D0FD864-6777-4308-8F93-3DA99815D6FF}" dt="2021-02-03T14:12:46.443" v="447" actId="26606"/>
          <ac:spMkLst>
            <pc:docMk/>
            <pc:sldMk cId="2492129075" sldId="261"/>
            <ac:spMk id="47" creationId="{1A2CE4AB-6F16-49A0-9608-1227FF801F2A}"/>
          </ac:spMkLst>
        </pc:spChg>
        <pc:spChg chg="add del">
          <ac:chgData name="Aroosa Sawati" userId="9d2d68ddb22957f5" providerId="LiveId" clId="{4D0FD864-6777-4308-8F93-3DA99815D6FF}" dt="2021-02-03T14:12:46.443" v="447" actId="26606"/>
          <ac:spMkLst>
            <pc:docMk/>
            <pc:sldMk cId="2492129075" sldId="261"/>
            <ac:spMk id="48" creationId="{50C6CE2B-DD6C-4EBC-9E38-2FCF23E93A99}"/>
          </ac:spMkLst>
        </pc:spChg>
        <pc:spChg chg="add del">
          <ac:chgData name="Aroosa Sawati" userId="9d2d68ddb22957f5" providerId="LiveId" clId="{4D0FD864-6777-4308-8F93-3DA99815D6FF}" dt="2021-02-03T14:12:48.428" v="449" actId="26606"/>
          <ac:spMkLst>
            <pc:docMk/>
            <pc:sldMk cId="2492129075" sldId="261"/>
            <ac:spMk id="50" creationId="{DD38EE57-B708-47C9-A4A4-E25F09FAB029}"/>
          </ac:spMkLst>
        </pc:spChg>
        <pc:spChg chg="add del">
          <ac:chgData name="Aroosa Sawati" userId="9d2d68ddb22957f5" providerId="LiveId" clId="{4D0FD864-6777-4308-8F93-3DA99815D6FF}" dt="2021-02-03T14:18:47.244" v="512"/>
          <ac:spMkLst>
            <pc:docMk/>
            <pc:sldMk cId="2492129075" sldId="261"/>
            <ac:spMk id="55" creationId="{F4C0B10B-D2C4-4A54-AFAD-3D27DF88BB37}"/>
          </ac:spMkLst>
        </pc:spChg>
        <pc:spChg chg="add del">
          <ac:chgData name="Aroosa Sawati" userId="9d2d68ddb22957f5" providerId="LiveId" clId="{4D0FD864-6777-4308-8F93-3DA99815D6FF}" dt="2021-02-03T16:02:42.109" v="797" actId="26606"/>
          <ac:spMkLst>
            <pc:docMk/>
            <pc:sldMk cId="2492129075" sldId="261"/>
            <ac:spMk id="57" creationId="{F4C0B10B-D2C4-4A54-AFAD-3D27DF88BB37}"/>
          </ac:spMkLst>
        </pc:spChg>
        <pc:spChg chg="add del">
          <ac:chgData name="Aroosa Sawati" userId="9d2d68ddb22957f5" providerId="LiveId" clId="{4D0FD864-6777-4308-8F93-3DA99815D6FF}" dt="2021-02-03T16:02:55.477" v="799" actId="26606"/>
          <ac:spMkLst>
            <pc:docMk/>
            <pc:sldMk cId="2492129075" sldId="261"/>
            <ac:spMk id="65" creationId="{AC5782D3-6CED-43A7-BE35-09C48F8091FB}"/>
          </ac:spMkLst>
        </pc:spChg>
        <pc:spChg chg="add del">
          <ac:chgData name="Aroosa Sawati" userId="9d2d68ddb22957f5" providerId="LiveId" clId="{4D0FD864-6777-4308-8F93-3DA99815D6FF}" dt="2021-02-03T16:02:55.477" v="799" actId="26606"/>
          <ac:spMkLst>
            <pc:docMk/>
            <pc:sldMk cId="2492129075" sldId="261"/>
            <ac:spMk id="66" creationId="{6721F593-ECD2-4B5B-AAE4-0866A4CDC970}"/>
          </ac:spMkLst>
        </pc:spChg>
        <pc:spChg chg="add del">
          <ac:chgData name="Aroosa Sawati" userId="9d2d68ddb22957f5" providerId="LiveId" clId="{4D0FD864-6777-4308-8F93-3DA99815D6FF}" dt="2021-02-03T16:02:55.477" v="799" actId="26606"/>
          <ac:spMkLst>
            <pc:docMk/>
            <pc:sldMk cId="2492129075" sldId="261"/>
            <ac:spMk id="67" creationId="{71DEE99F-D18C-4025-BA3F-CEBF5258ED3D}"/>
          </ac:spMkLst>
        </pc:spChg>
        <pc:spChg chg="add del">
          <ac:chgData name="Aroosa Sawati" userId="9d2d68ddb22957f5" providerId="LiveId" clId="{4D0FD864-6777-4308-8F93-3DA99815D6FF}" dt="2021-02-03T16:02:55.477" v="799" actId="26606"/>
          <ac:spMkLst>
            <pc:docMk/>
            <pc:sldMk cId="2492129075" sldId="261"/>
            <ac:spMk id="68" creationId="{976FA5D9-3A7C-4FA7-9BA8-1905D703FD77}"/>
          </ac:spMkLst>
        </pc:spChg>
        <pc:spChg chg="add del">
          <ac:chgData name="Aroosa Sawati" userId="9d2d68ddb22957f5" providerId="LiveId" clId="{4D0FD864-6777-4308-8F93-3DA99815D6FF}" dt="2021-02-03T16:02:55.477" v="799" actId="26606"/>
          <ac:spMkLst>
            <pc:docMk/>
            <pc:sldMk cId="2492129075" sldId="261"/>
            <ac:spMk id="69" creationId="{4652D57C-331F-43B8-9C07-69FBA9C0279E}"/>
          </ac:spMkLst>
        </pc:spChg>
        <pc:spChg chg="add">
          <ac:chgData name="Aroosa Sawati" userId="9d2d68ddb22957f5" providerId="LiveId" clId="{4D0FD864-6777-4308-8F93-3DA99815D6FF}" dt="2021-02-03T16:02:55.497" v="800" actId="26606"/>
          <ac:spMkLst>
            <pc:docMk/>
            <pc:sldMk cId="2492129075" sldId="261"/>
            <ac:spMk id="71" creationId="{73DE2CFE-42F2-48F0-8706-5264E012B10C}"/>
          </ac:spMkLst>
        </pc:spChg>
        <pc:grpChg chg="add del">
          <ac:chgData name="Aroosa Sawati" userId="9d2d68ddb22957f5" providerId="LiveId" clId="{4D0FD864-6777-4308-8F93-3DA99815D6FF}" dt="2021-02-03T14:11:35.613" v="438" actId="26606"/>
          <ac:grpSpMkLst>
            <pc:docMk/>
            <pc:sldMk cId="2492129075" sldId="261"/>
            <ac:grpSpMk id="11" creationId="{B6BADB90-C74B-40D6-86DC-503F65FCE8DC}"/>
          </ac:grpSpMkLst>
        </pc:grpChg>
        <pc:grpChg chg="add del">
          <ac:chgData name="Aroosa Sawati" userId="9d2d68ddb22957f5" providerId="LiveId" clId="{4D0FD864-6777-4308-8F93-3DA99815D6FF}" dt="2021-02-03T14:11:36.996" v="440" actId="26606"/>
          <ac:grpSpMkLst>
            <pc:docMk/>
            <pc:sldMk cId="2492129075" sldId="261"/>
            <ac:grpSpMk id="20" creationId="{57A28182-58A5-4DBB-8F64-BD944BCA8154}"/>
          </ac:grpSpMkLst>
        </pc:grpChg>
        <pc:grpChg chg="add del">
          <ac:chgData name="Aroosa Sawati" userId="9d2d68ddb22957f5" providerId="LiveId" clId="{4D0FD864-6777-4308-8F93-3DA99815D6FF}" dt="2021-02-03T16:02:28.550" v="789" actId="26606"/>
          <ac:grpSpMkLst>
            <pc:docMk/>
            <pc:sldMk cId="2492129075" sldId="261"/>
            <ac:grpSpMk id="21" creationId="{828A5161-06F1-46CF-8AD7-844680A59E13}"/>
          </ac:grpSpMkLst>
        </pc:grpChg>
        <pc:grpChg chg="add del">
          <ac:chgData name="Aroosa Sawati" userId="9d2d68ddb22957f5" providerId="LiveId" clId="{4D0FD864-6777-4308-8F93-3DA99815D6FF}" dt="2021-02-03T16:02:28.550" v="789" actId="26606"/>
          <ac:grpSpMkLst>
            <pc:docMk/>
            <pc:sldMk cId="2492129075" sldId="261"/>
            <ac:grpSpMk id="24" creationId="{5995D10D-E9C9-47DB-AE7E-801FEF38F5C9}"/>
          </ac:grpSpMkLst>
        </pc:grpChg>
        <pc:grpChg chg="add del">
          <ac:chgData name="Aroosa Sawati" userId="9d2d68ddb22957f5" providerId="LiveId" clId="{4D0FD864-6777-4308-8F93-3DA99815D6FF}" dt="2021-02-03T16:02:36.644" v="795" actId="26606"/>
          <ac:grpSpMkLst>
            <pc:docMk/>
            <pc:sldMk cId="2492129075" sldId="261"/>
            <ac:grpSpMk id="41" creationId="{828A5161-06F1-46CF-8AD7-844680A59E13}"/>
          </ac:grpSpMkLst>
        </pc:grpChg>
        <pc:grpChg chg="add del">
          <ac:chgData name="Aroosa Sawati" userId="9d2d68ddb22957f5" providerId="LiveId" clId="{4D0FD864-6777-4308-8F93-3DA99815D6FF}" dt="2021-02-03T14:12:48.428" v="449" actId="26606"/>
          <ac:grpSpMkLst>
            <pc:docMk/>
            <pc:sldMk cId="2492129075" sldId="261"/>
            <ac:grpSpMk id="51" creationId="{57A28182-58A5-4DBB-8F64-BD944BCA8154}"/>
          </ac:grpSpMkLst>
        </pc:grpChg>
        <pc:grpChg chg="add del">
          <ac:chgData name="Aroosa Sawati" userId="9d2d68ddb22957f5" providerId="LiveId" clId="{4D0FD864-6777-4308-8F93-3DA99815D6FF}" dt="2021-02-03T16:02:36.644" v="795" actId="26606"/>
          <ac:grpSpMkLst>
            <pc:docMk/>
            <pc:sldMk cId="2492129075" sldId="261"/>
            <ac:grpSpMk id="52" creationId="{5995D10D-E9C9-47DB-AE7E-801FEF38F5C9}"/>
          </ac:grpSpMkLst>
        </pc:grpChg>
        <pc:grpChg chg="add del">
          <ac:chgData name="Aroosa Sawati" userId="9d2d68ddb22957f5" providerId="LiveId" clId="{4D0FD864-6777-4308-8F93-3DA99815D6FF}" dt="2021-02-03T14:18:47.244" v="512"/>
          <ac:grpSpMkLst>
            <pc:docMk/>
            <pc:sldMk cId="2492129075" sldId="261"/>
            <ac:grpSpMk id="56" creationId="{B6BADB90-C74B-40D6-86DC-503F65FCE8DC}"/>
          </ac:grpSpMkLst>
        </pc:grpChg>
        <pc:grpChg chg="add del">
          <ac:chgData name="Aroosa Sawati" userId="9d2d68ddb22957f5" providerId="LiveId" clId="{4D0FD864-6777-4308-8F93-3DA99815D6FF}" dt="2021-02-03T16:02:42.109" v="797" actId="26606"/>
          <ac:grpSpMkLst>
            <pc:docMk/>
            <pc:sldMk cId="2492129075" sldId="261"/>
            <ac:grpSpMk id="58" creationId="{B6BADB90-C74B-40D6-86DC-503F65FCE8DC}"/>
          </ac:grpSpMkLst>
        </pc:grpChg>
        <pc:picChg chg="add mod ord">
          <ac:chgData name="Aroosa Sawati" userId="9d2d68ddb22957f5" providerId="LiveId" clId="{4D0FD864-6777-4308-8F93-3DA99815D6FF}" dt="2021-02-03T16:02:55.497" v="800" actId="26606"/>
          <ac:picMkLst>
            <pc:docMk/>
            <pc:sldMk cId="2492129075" sldId="261"/>
            <ac:picMk id="2" creationId="{199C4D55-9B21-4792-8F41-003FF1EDC83B}"/>
          </ac:picMkLst>
        </pc:picChg>
      </pc:sldChg>
      <pc:sldChg chg="addSp delSp modSp new mod modTransition setBg setClrOvrMap delDesignElem">
        <pc:chgData name="Aroosa Sawati" userId="9d2d68ddb22957f5" providerId="LiveId" clId="{4D0FD864-6777-4308-8F93-3DA99815D6FF}" dt="2021-02-06T02:46:20.235" v="6770"/>
        <pc:sldMkLst>
          <pc:docMk/>
          <pc:sldMk cId="1619211651" sldId="262"/>
        </pc:sldMkLst>
        <pc:spChg chg="add mod ord">
          <ac:chgData name="Aroosa Sawati" userId="9d2d68ddb22957f5" providerId="LiveId" clId="{4D0FD864-6777-4308-8F93-3DA99815D6FF}" dt="2021-02-05T08:40:01.749" v="6328" actId="26606"/>
          <ac:spMkLst>
            <pc:docMk/>
            <pc:sldMk cId="1619211651" sldId="262"/>
            <ac:spMk id="2" creationId="{10B7148B-A511-4949-9382-0871F80F9479}"/>
          </ac:spMkLst>
        </pc:spChg>
        <pc:spChg chg="add mod ord">
          <ac:chgData name="Aroosa Sawati" userId="9d2d68ddb22957f5" providerId="LiveId" clId="{4D0FD864-6777-4308-8F93-3DA99815D6FF}" dt="2021-02-05T04:12:20.959" v="4792" actId="20577"/>
          <ac:spMkLst>
            <pc:docMk/>
            <pc:sldMk cId="1619211651" sldId="262"/>
            <ac:spMk id="3" creationId="{77484DC8-06ED-4916-9D40-87C5C026377C}"/>
          </ac:spMkLst>
        </pc:spChg>
        <pc:spChg chg="add mod">
          <ac:chgData name="Aroosa Sawati" userId="9d2d68ddb22957f5" providerId="LiveId" clId="{4D0FD864-6777-4308-8F93-3DA99815D6FF}" dt="2021-02-05T04:12:34.747" v="4794" actId="1076"/>
          <ac:spMkLst>
            <pc:docMk/>
            <pc:sldMk cId="1619211651" sldId="262"/>
            <ac:spMk id="6" creationId="{965C36E6-F081-488C-A50D-B0EBA75F6CB8}"/>
          </ac:spMkLst>
        </pc:spChg>
        <pc:spChg chg="add mod">
          <ac:chgData name="Aroosa Sawati" userId="9d2d68ddb22957f5" providerId="LiveId" clId="{4D0FD864-6777-4308-8F93-3DA99815D6FF}" dt="2021-02-05T08:39:08.009" v="6321" actId="255"/>
          <ac:spMkLst>
            <pc:docMk/>
            <pc:sldMk cId="1619211651" sldId="262"/>
            <ac:spMk id="7" creationId="{4B749017-0064-44CA-8EA4-4BA4B8DB1FBC}"/>
          </ac:spMkLst>
        </pc:spChg>
        <pc:spChg chg="add del">
          <ac:chgData name="Aroosa Sawati" userId="9d2d68ddb22957f5" providerId="LiveId" clId="{4D0FD864-6777-4308-8F93-3DA99815D6FF}" dt="2021-02-03T14:13:13.073" v="452" actId="26606"/>
          <ac:spMkLst>
            <pc:docMk/>
            <pc:sldMk cId="1619211651" sldId="262"/>
            <ac:spMk id="9" creationId="{35F0E358-1E49-4920-80D8-C3D138708838}"/>
          </ac:spMkLst>
        </pc:spChg>
        <pc:spChg chg="add del">
          <ac:chgData name="Aroosa Sawati" userId="9d2d68ddb22957f5" providerId="LiveId" clId="{4D0FD864-6777-4308-8F93-3DA99815D6FF}" dt="2021-02-03T14:13:13.073" v="452" actId="26606"/>
          <ac:spMkLst>
            <pc:docMk/>
            <pc:sldMk cId="1619211651" sldId="262"/>
            <ac:spMk id="11" creationId="{E2D2362D-7010-4036-B9CA-03DFC8EB3B01}"/>
          </ac:spMkLst>
        </pc:spChg>
        <pc:spChg chg="add del">
          <ac:chgData name="Aroosa Sawati" userId="9d2d68ddb22957f5" providerId="LiveId" clId="{4D0FD864-6777-4308-8F93-3DA99815D6FF}" dt="2021-02-05T08:40:01.749" v="6328" actId="26606"/>
          <ac:spMkLst>
            <pc:docMk/>
            <pc:sldMk cId="1619211651" sldId="262"/>
            <ac:spMk id="12" creationId="{2B39286B-772E-4B31-95F0-33484AFAA6E6}"/>
          </ac:spMkLst>
        </pc:spChg>
        <pc:spChg chg="add del">
          <ac:chgData name="Aroosa Sawati" userId="9d2d68ddb22957f5" providerId="LiveId" clId="{4D0FD864-6777-4308-8F93-3DA99815D6FF}" dt="2021-02-03T14:13:13.073" v="452" actId="26606"/>
          <ac:spMkLst>
            <pc:docMk/>
            <pc:sldMk cId="1619211651" sldId="262"/>
            <ac:spMk id="13" creationId="{DC85BF5E-2BD6-4E5B-8EA3-420B45BB03FA}"/>
          </ac:spMkLst>
        </pc:spChg>
        <pc:spChg chg="add del">
          <ac:chgData name="Aroosa Sawati" userId="9d2d68ddb22957f5" providerId="LiveId" clId="{4D0FD864-6777-4308-8F93-3DA99815D6FF}" dt="2021-02-03T14:13:13.073" v="452" actId="26606"/>
          <ac:spMkLst>
            <pc:docMk/>
            <pc:sldMk cId="1619211651" sldId="262"/>
            <ac:spMk id="15" creationId="{740D8E28-91B5-42B0-9D6C-B777D8AD90C2}"/>
          </ac:spMkLst>
        </pc:spChg>
        <pc:spChg chg="add del">
          <ac:chgData name="Aroosa Sawati" userId="9d2d68ddb22957f5" providerId="LiveId" clId="{4D0FD864-6777-4308-8F93-3DA99815D6FF}" dt="2021-02-03T14:13:16.329" v="454" actId="26606"/>
          <ac:spMkLst>
            <pc:docMk/>
            <pc:sldMk cId="1619211651" sldId="262"/>
            <ac:spMk id="17" creationId="{59264BFD-360D-430E-B593-7BC0D00FBDEE}"/>
          </ac:spMkLst>
        </pc:spChg>
        <pc:spChg chg="add del">
          <ac:chgData name="Aroosa Sawati" userId="9d2d68ddb22957f5" providerId="LiveId" clId="{4D0FD864-6777-4308-8F93-3DA99815D6FF}" dt="2021-02-03T14:13:16.329" v="454" actId="26606"/>
          <ac:spMkLst>
            <pc:docMk/>
            <pc:sldMk cId="1619211651" sldId="262"/>
            <ac:spMk id="20" creationId="{F249C1C3-EBDE-4C27-BD12-A6AE40A4DBC7}"/>
          </ac:spMkLst>
        </pc:spChg>
        <pc:spChg chg="add del">
          <ac:chgData name="Aroosa Sawati" userId="9d2d68ddb22957f5" providerId="LiveId" clId="{4D0FD864-6777-4308-8F93-3DA99815D6FF}" dt="2021-02-03T14:13:17.674" v="456" actId="26606"/>
          <ac:spMkLst>
            <pc:docMk/>
            <pc:sldMk cId="1619211651" sldId="262"/>
            <ac:spMk id="22" creationId="{7654728C-67BF-4E79-A6C5-739E38E4EEE4}"/>
          </ac:spMkLst>
        </pc:spChg>
        <pc:spChg chg="add del">
          <ac:chgData name="Aroosa Sawati" userId="9d2d68ddb22957f5" providerId="LiveId" clId="{4D0FD864-6777-4308-8F93-3DA99815D6FF}" dt="2021-02-03T14:13:22.309" v="458" actId="26606"/>
          <ac:spMkLst>
            <pc:docMk/>
            <pc:sldMk cId="1619211651" sldId="262"/>
            <ac:spMk id="33" creationId="{828D1E49-2A21-4A83-A0E0-FB1597B4B2ED}"/>
          </ac:spMkLst>
        </pc:spChg>
        <pc:spChg chg="add del">
          <ac:chgData name="Aroosa Sawati" userId="9d2d68ddb22957f5" providerId="LiveId" clId="{4D0FD864-6777-4308-8F93-3DA99815D6FF}" dt="2021-02-03T14:13:22.309" v="458" actId="26606"/>
          <ac:spMkLst>
            <pc:docMk/>
            <pc:sldMk cId="1619211651" sldId="262"/>
            <ac:spMk id="34" creationId="{E972DE0D-2E53-4159-ABD3-C601524262C2}"/>
          </ac:spMkLst>
        </pc:spChg>
        <pc:spChg chg="add del">
          <ac:chgData name="Aroosa Sawati" userId="9d2d68ddb22957f5" providerId="LiveId" clId="{4D0FD864-6777-4308-8F93-3DA99815D6FF}" dt="2021-02-03T14:13:25.556" v="460" actId="26606"/>
          <ac:spMkLst>
            <pc:docMk/>
            <pc:sldMk cId="1619211651" sldId="262"/>
            <ac:spMk id="44" creationId="{43573EFB-E773-46FC-B866-B57ED2E3906B}"/>
          </ac:spMkLst>
        </pc:spChg>
        <pc:spChg chg="add del">
          <ac:chgData name="Aroosa Sawati" userId="9d2d68ddb22957f5" providerId="LiveId" clId="{4D0FD864-6777-4308-8F93-3DA99815D6FF}" dt="2021-02-03T14:13:30.126" v="462" actId="26606"/>
          <ac:spMkLst>
            <pc:docMk/>
            <pc:sldMk cId="1619211651" sldId="262"/>
            <ac:spMk id="46" creationId="{DD38EE57-B708-47C9-A4A4-E25F09FAB029}"/>
          </ac:spMkLst>
        </pc:spChg>
        <pc:spChg chg="add del">
          <ac:chgData name="Aroosa Sawati" userId="9d2d68ddb22957f5" providerId="LiveId" clId="{4D0FD864-6777-4308-8F93-3DA99815D6FF}" dt="2021-02-03T14:13:31.957" v="464" actId="26606"/>
          <ac:spMkLst>
            <pc:docMk/>
            <pc:sldMk cId="1619211651" sldId="262"/>
            <ac:spMk id="51" creationId="{43573EFB-E773-46FC-B866-B57ED2E3906B}"/>
          </ac:spMkLst>
        </pc:spChg>
        <pc:spChg chg="add del">
          <ac:chgData name="Aroosa Sawati" userId="9d2d68ddb22957f5" providerId="LiveId" clId="{4D0FD864-6777-4308-8F93-3DA99815D6FF}" dt="2021-02-03T14:14:15.292" v="476" actId="26606"/>
          <ac:spMkLst>
            <pc:docMk/>
            <pc:sldMk cId="1619211651" sldId="262"/>
            <ac:spMk id="53" creationId="{59264BFD-360D-430E-B593-7BC0D00FBDEE}"/>
          </ac:spMkLst>
        </pc:spChg>
        <pc:spChg chg="add del">
          <ac:chgData name="Aroosa Sawati" userId="9d2d68ddb22957f5" providerId="LiveId" clId="{4D0FD864-6777-4308-8F93-3DA99815D6FF}" dt="2021-02-03T14:14:15.292" v="476" actId="26606"/>
          <ac:spMkLst>
            <pc:docMk/>
            <pc:sldMk cId="1619211651" sldId="262"/>
            <ac:spMk id="56" creationId="{F249C1C3-EBDE-4C27-BD12-A6AE40A4DBC7}"/>
          </ac:spMkLst>
        </pc:spChg>
        <pc:spChg chg="add del">
          <ac:chgData name="Aroosa Sawati" userId="9d2d68ddb22957f5" providerId="LiveId" clId="{4D0FD864-6777-4308-8F93-3DA99815D6FF}" dt="2021-02-03T14:14:00.053" v="467" actId="26606"/>
          <ac:spMkLst>
            <pc:docMk/>
            <pc:sldMk cId="1619211651" sldId="262"/>
            <ac:spMk id="61" creationId="{43573EFB-E773-46FC-B866-B57ED2E3906B}"/>
          </ac:spMkLst>
        </pc:spChg>
        <pc:spChg chg="add del">
          <ac:chgData name="Aroosa Sawati" userId="9d2d68ddb22957f5" providerId="LiveId" clId="{4D0FD864-6777-4308-8F93-3DA99815D6FF}" dt="2021-02-03T14:14:02.065" v="469" actId="26606"/>
          <ac:spMkLst>
            <pc:docMk/>
            <pc:sldMk cId="1619211651" sldId="262"/>
            <ac:spMk id="64" creationId="{9B76D444-2756-434F-AE61-96D69830C13E}"/>
          </ac:spMkLst>
        </pc:spChg>
        <pc:spChg chg="add del">
          <ac:chgData name="Aroosa Sawati" userId="9d2d68ddb22957f5" providerId="LiveId" clId="{4D0FD864-6777-4308-8F93-3DA99815D6FF}" dt="2021-02-03T14:14:03.536" v="471" actId="26606"/>
          <ac:spMkLst>
            <pc:docMk/>
            <pc:sldMk cId="1619211651" sldId="262"/>
            <ac:spMk id="65" creationId="{71DEE99F-D18C-4025-BA3F-CEBF5258ED3D}"/>
          </ac:spMkLst>
        </pc:spChg>
        <pc:spChg chg="add del">
          <ac:chgData name="Aroosa Sawati" userId="9d2d68ddb22957f5" providerId="LiveId" clId="{4D0FD864-6777-4308-8F93-3DA99815D6FF}" dt="2021-02-03T14:14:03.536" v="471" actId="26606"/>
          <ac:spMkLst>
            <pc:docMk/>
            <pc:sldMk cId="1619211651" sldId="262"/>
            <ac:spMk id="66" creationId="{AC5782D3-6CED-43A7-BE35-09C48F8091FB}"/>
          </ac:spMkLst>
        </pc:spChg>
        <pc:spChg chg="add del">
          <ac:chgData name="Aroosa Sawati" userId="9d2d68ddb22957f5" providerId="LiveId" clId="{4D0FD864-6777-4308-8F93-3DA99815D6FF}" dt="2021-02-03T14:14:03.536" v="471" actId="26606"/>
          <ac:spMkLst>
            <pc:docMk/>
            <pc:sldMk cId="1619211651" sldId="262"/>
            <ac:spMk id="67" creationId="{976FA5D9-3A7C-4FA7-9BA8-1905D703FD77}"/>
          </ac:spMkLst>
        </pc:spChg>
        <pc:spChg chg="add del">
          <ac:chgData name="Aroosa Sawati" userId="9d2d68ddb22957f5" providerId="LiveId" clId="{4D0FD864-6777-4308-8F93-3DA99815D6FF}" dt="2021-02-03T14:14:03.536" v="471" actId="26606"/>
          <ac:spMkLst>
            <pc:docMk/>
            <pc:sldMk cId="1619211651" sldId="262"/>
            <ac:spMk id="68" creationId="{6721F593-ECD2-4B5B-AAE4-0866A4CDC970}"/>
          </ac:spMkLst>
        </pc:spChg>
        <pc:spChg chg="add del">
          <ac:chgData name="Aroosa Sawati" userId="9d2d68ddb22957f5" providerId="LiveId" clId="{4D0FD864-6777-4308-8F93-3DA99815D6FF}" dt="2021-02-03T14:14:03.536" v="471" actId="26606"/>
          <ac:spMkLst>
            <pc:docMk/>
            <pc:sldMk cId="1619211651" sldId="262"/>
            <ac:spMk id="69" creationId="{4652D57C-331F-43B8-9C07-69FBA9C0279E}"/>
          </ac:spMkLst>
        </pc:spChg>
        <pc:spChg chg="add del">
          <ac:chgData name="Aroosa Sawati" userId="9d2d68ddb22957f5" providerId="LiveId" clId="{4D0FD864-6777-4308-8F93-3DA99815D6FF}" dt="2021-02-03T14:14:13.491" v="473" actId="26606"/>
          <ac:spMkLst>
            <pc:docMk/>
            <pc:sldMk cId="1619211651" sldId="262"/>
            <ac:spMk id="71" creationId="{9B76D444-2756-434F-AE61-96D69830C13E}"/>
          </ac:spMkLst>
        </pc:spChg>
        <pc:spChg chg="add del">
          <ac:chgData name="Aroosa Sawati" userId="9d2d68ddb22957f5" providerId="LiveId" clId="{4D0FD864-6777-4308-8F93-3DA99815D6FF}" dt="2021-02-03T14:14:15.288" v="475" actId="26606"/>
          <ac:spMkLst>
            <pc:docMk/>
            <pc:sldMk cId="1619211651" sldId="262"/>
            <ac:spMk id="74" creationId="{43573EFB-E773-46FC-B866-B57ED2E3906B}"/>
          </ac:spMkLst>
        </pc:spChg>
        <pc:spChg chg="add del">
          <ac:chgData name="Aroosa Sawati" userId="9d2d68ddb22957f5" providerId="LiveId" clId="{4D0FD864-6777-4308-8F93-3DA99815D6FF}" dt="2021-02-03T14:18:47.244" v="512"/>
          <ac:spMkLst>
            <pc:docMk/>
            <pc:sldMk cId="1619211651" sldId="262"/>
            <ac:spMk id="76" creationId="{9B76D444-2756-434F-AE61-96D69830C13E}"/>
          </ac:spMkLst>
        </pc:spChg>
        <pc:grpChg chg="add del">
          <ac:chgData name="Aroosa Sawati" userId="9d2d68ddb22957f5" providerId="LiveId" clId="{4D0FD864-6777-4308-8F93-3DA99815D6FF}" dt="2021-02-03T14:13:16.329" v="454" actId="26606"/>
          <ac:grpSpMkLst>
            <pc:docMk/>
            <pc:sldMk cId="1619211651" sldId="262"/>
            <ac:grpSpMk id="18" creationId="{A4538145-ACBA-40C0-AFBD-DE742723D579}"/>
          </ac:grpSpMkLst>
        </pc:grpChg>
        <pc:grpChg chg="add del">
          <ac:chgData name="Aroosa Sawati" userId="9d2d68ddb22957f5" providerId="LiveId" clId="{4D0FD864-6777-4308-8F93-3DA99815D6FF}" dt="2021-02-03T14:13:17.674" v="456" actId="26606"/>
          <ac:grpSpMkLst>
            <pc:docMk/>
            <pc:sldMk cId="1619211651" sldId="262"/>
            <ac:grpSpMk id="23" creationId="{543A8382-3FFB-447A-951B-056231F5FA05}"/>
          </ac:grpSpMkLst>
        </pc:grpChg>
        <pc:grpChg chg="add del">
          <ac:chgData name="Aroosa Sawati" userId="9d2d68ddb22957f5" providerId="LiveId" clId="{4D0FD864-6777-4308-8F93-3DA99815D6FF}" dt="2021-02-03T14:13:22.309" v="458" actId="26606"/>
          <ac:grpSpMkLst>
            <pc:docMk/>
            <pc:sldMk cId="1619211651" sldId="262"/>
            <ac:grpSpMk id="35" creationId="{088B852E-5494-418B-A833-75CF016A9E20}"/>
          </ac:grpSpMkLst>
        </pc:grpChg>
        <pc:grpChg chg="add del">
          <ac:chgData name="Aroosa Sawati" userId="9d2d68ddb22957f5" providerId="LiveId" clId="{4D0FD864-6777-4308-8F93-3DA99815D6FF}" dt="2021-02-03T14:13:30.126" v="462" actId="26606"/>
          <ac:grpSpMkLst>
            <pc:docMk/>
            <pc:sldMk cId="1619211651" sldId="262"/>
            <ac:grpSpMk id="47" creationId="{57A28182-58A5-4DBB-8F64-BD944BCA8154}"/>
          </ac:grpSpMkLst>
        </pc:grpChg>
        <pc:grpChg chg="add del">
          <ac:chgData name="Aroosa Sawati" userId="9d2d68ddb22957f5" providerId="LiveId" clId="{4D0FD864-6777-4308-8F93-3DA99815D6FF}" dt="2021-02-03T14:14:15.292" v="476" actId="26606"/>
          <ac:grpSpMkLst>
            <pc:docMk/>
            <pc:sldMk cId="1619211651" sldId="262"/>
            <ac:grpSpMk id="54" creationId="{A4538145-ACBA-40C0-AFBD-DE742723D579}"/>
          </ac:grpSpMkLst>
        </pc:grpChg>
        <pc:picChg chg="add mod">
          <ac:chgData name="Aroosa Sawati" userId="9d2d68ddb22957f5" providerId="LiveId" clId="{4D0FD864-6777-4308-8F93-3DA99815D6FF}" dt="2021-02-05T09:04:50.539" v="6362" actId="1076"/>
          <ac:picMkLst>
            <pc:docMk/>
            <pc:sldMk cId="1619211651" sldId="262"/>
            <ac:picMk id="4" creationId="{93DC5C8B-E1B6-4269-B002-8982E86C44AF}"/>
          </ac:picMkLst>
        </pc:picChg>
        <pc:picChg chg="add mod ord">
          <ac:chgData name="Aroosa Sawati" userId="9d2d68ddb22957f5" providerId="LiveId" clId="{4D0FD864-6777-4308-8F93-3DA99815D6FF}" dt="2021-02-05T08:40:01.749" v="6328" actId="26606"/>
          <ac:picMkLst>
            <pc:docMk/>
            <pc:sldMk cId="1619211651" sldId="262"/>
            <ac:picMk id="5" creationId="{C4495383-A230-4041-A6B5-71CE67710B79}"/>
          </ac:picMkLst>
        </pc:picChg>
        <pc:picChg chg="add del mod">
          <ac:chgData name="Aroosa Sawati" userId="9d2d68ddb22957f5" providerId="LiveId" clId="{4D0FD864-6777-4308-8F93-3DA99815D6FF}" dt="2021-02-05T08:38:59.364" v="6318" actId="478"/>
          <ac:picMkLst>
            <pc:docMk/>
            <pc:sldMk cId="1619211651" sldId="262"/>
            <ac:picMk id="4098" creationId="{FB77E841-E3D2-4C7F-BBCE-C70655FE188C}"/>
          </ac:picMkLst>
        </pc:picChg>
        <pc:cxnChg chg="add del">
          <ac:chgData name="Aroosa Sawati" userId="9d2d68ddb22957f5" providerId="LiveId" clId="{4D0FD864-6777-4308-8F93-3DA99815D6FF}" dt="2021-02-05T08:40:01.749" v="6328" actId="26606"/>
          <ac:cxnSpMkLst>
            <pc:docMk/>
            <pc:sldMk cId="1619211651" sldId="262"/>
            <ac:cxnSpMk id="14" creationId="{73FA79A8-0B2C-4219-95C7-D68CB577908D}"/>
          </ac:cxnSpMkLst>
        </pc:cxnChg>
        <pc:cxnChg chg="add del">
          <ac:chgData name="Aroosa Sawati" userId="9d2d68ddb22957f5" providerId="LiveId" clId="{4D0FD864-6777-4308-8F93-3DA99815D6FF}" dt="2021-02-03T14:14:02.065" v="469" actId="26606"/>
          <ac:cxnSpMkLst>
            <pc:docMk/>
            <pc:sldMk cId="1619211651" sldId="262"/>
            <ac:cxnSpMk id="63" creationId="{EDF5FE34-0A41-407A-8D94-10FCF68F1D0B}"/>
          </ac:cxnSpMkLst>
        </pc:cxnChg>
        <pc:cxnChg chg="add del">
          <ac:chgData name="Aroosa Sawati" userId="9d2d68ddb22957f5" providerId="LiveId" clId="{4D0FD864-6777-4308-8F93-3DA99815D6FF}" dt="2021-02-03T14:14:13.491" v="473" actId="26606"/>
          <ac:cxnSpMkLst>
            <pc:docMk/>
            <pc:sldMk cId="1619211651" sldId="262"/>
            <ac:cxnSpMk id="72" creationId="{EDF5FE34-0A41-407A-8D94-10FCF68F1D0B}"/>
          </ac:cxnSpMkLst>
        </pc:cxnChg>
        <pc:cxnChg chg="add del">
          <ac:chgData name="Aroosa Sawati" userId="9d2d68ddb22957f5" providerId="LiveId" clId="{4D0FD864-6777-4308-8F93-3DA99815D6FF}" dt="2021-02-03T14:18:47.244" v="512"/>
          <ac:cxnSpMkLst>
            <pc:docMk/>
            <pc:sldMk cId="1619211651" sldId="262"/>
            <ac:cxnSpMk id="77" creationId="{EDF5FE34-0A41-407A-8D94-10FCF68F1D0B}"/>
          </ac:cxnSpMkLst>
        </pc:cxnChg>
      </pc:sldChg>
      <pc:sldChg chg="addSp delSp modSp new add del mod setBg setClrOvrMap delDesignElem">
        <pc:chgData name="Aroosa Sawati" userId="9d2d68ddb22957f5" providerId="LiveId" clId="{4D0FD864-6777-4308-8F93-3DA99815D6FF}" dt="2021-02-04T13:32:48.543" v="2196" actId="2696"/>
        <pc:sldMkLst>
          <pc:docMk/>
          <pc:sldMk cId="1295789059" sldId="263"/>
        </pc:sldMkLst>
        <pc:spChg chg="add mod">
          <ac:chgData name="Aroosa Sawati" userId="9d2d68ddb22957f5" providerId="LiveId" clId="{4D0FD864-6777-4308-8F93-3DA99815D6FF}" dt="2021-02-04T03:43:00.142" v="1497" actId="313"/>
          <ac:spMkLst>
            <pc:docMk/>
            <pc:sldMk cId="1295789059" sldId="263"/>
            <ac:spMk id="2" creationId="{9A0F942B-B7DF-40EC-B434-B1B0BD74EFC8}"/>
          </ac:spMkLst>
        </pc:spChg>
        <pc:spChg chg="add mod ord">
          <ac:chgData name="Aroosa Sawati" userId="9d2d68ddb22957f5" providerId="LiveId" clId="{4D0FD864-6777-4308-8F93-3DA99815D6FF}" dt="2021-02-04T03:42:56.904" v="1496" actId="313"/>
          <ac:spMkLst>
            <pc:docMk/>
            <pc:sldMk cId="1295789059" sldId="263"/>
            <ac:spMk id="3" creationId="{9466B863-CC61-4E89-BDB0-49FDABD6A928}"/>
          </ac:spMkLst>
        </pc:spChg>
        <pc:spChg chg="add del">
          <ac:chgData name="Aroosa Sawati" userId="9d2d68ddb22957f5" providerId="LiveId" clId="{4D0FD864-6777-4308-8F93-3DA99815D6FF}" dt="2021-02-03T14:18:47.244" v="512"/>
          <ac:spMkLst>
            <pc:docMk/>
            <pc:sldMk cId="1295789059" sldId="263"/>
            <ac:spMk id="9" creationId="{9B76D444-2756-434F-AE61-96D69830C13E}"/>
          </ac:spMkLst>
        </pc:spChg>
        <pc:picChg chg="add mod">
          <ac:chgData name="Aroosa Sawati" userId="9d2d68ddb22957f5" providerId="LiveId" clId="{4D0FD864-6777-4308-8F93-3DA99815D6FF}" dt="2021-02-03T14:14:24.671" v="477" actId="26606"/>
          <ac:picMkLst>
            <pc:docMk/>
            <pc:sldMk cId="1295789059" sldId="263"/>
            <ac:picMk id="4" creationId="{9117D87C-641F-426F-B45E-7A7C148CBF80}"/>
          </ac:picMkLst>
        </pc:picChg>
        <pc:cxnChg chg="add del">
          <ac:chgData name="Aroosa Sawati" userId="9d2d68ddb22957f5" providerId="LiveId" clId="{4D0FD864-6777-4308-8F93-3DA99815D6FF}" dt="2021-02-03T14:18:47.244" v="512"/>
          <ac:cxnSpMkLst>
            <pc:docMk/>
            <pc:sldMk cId="1295789059" sldId="263"/>
            <ac:cxnSpMk id="11" creationId="{EDF5FE34-0A41-407A-8D94-10FCF68F1D0B}"/>
          </ac:cxnSpMkLst>
        </pc:cxnChg>
      </pc:sldChg>
      <pc:sldChg chg="new del">
        <pc:chgData name="Aroosa Sawati" userId="9d2d68ddb22957f5" providerId="LiveId" clId="{4D0FD864-6777-4308-8F93-3DA99815D6FF}" dt="2021-02-03T13:51:18.427" v="185" actId="47"/>
        <pc:sldMkLst>
          <pc:docMk/>
          <pc:sldMk cId="337341796" sldId="264"/>
        </pc:sldMkLst>
      </pc:sldChg>
      <pc:sldChg chg="addSp delSp modSp new mod modTransition setBg setClrOvrMap delDesignElem">
        <pc:chgData name="Aroosa Sawati" userId="9d2d68ddb22957f5" providerId="LiveId" clId="{4D0FD864-6777-4308-8F93-3DA99815D6FF}" dt="2021-02-06T02:46:25.438" v="6771"/>
        <pc:sldMkLst>
          <pc:docMk/>
          <pc:sldMk cId="4056525930" sldId="265"/>
        </pc:sldMkLst>
        <pc:spChg chg="add del mod">
          <ac:chgData name="Aroosa Sawati" userId="9d2d68ddb22957f5" providerId="LiveId" clId="{4D0FD864-6777-4308-8F93-3DA99815D6FF}" dt="2021-02-05T03:54:52.521" v="4715" actId="14100"/>
          <ac:spMkLst>
            <pc:docMk/>
            <pc:sldMk cId="4056525930" sldId="265"/>
            <ac:spMk id="2" creationId="{44930BCE-0DB9-4883-A330-3BF95F134C07}"/>
          </ac:spMkLst>
        </pc:spChg>
        <pc:spChg chg="del">
          <ac:chgData name="Aroosa Sawati" userId="9d2d68ddb22957f5" providerId="LiveId" clId="{4D0FD864-6777-4308-8F93-3DA99815D6FF}" dt="2021-02-03T13:49:45.842" v="174"/>
          <ac:spMkLst>
            <pc:docMk/>
            <pc:sldMk cId="4056525930" sldId="265"/>
            <ac:spMk id="3" creationId="{23E3ACDD-D30A-4EB7-9C4D-0E1940A60130}"/>
          </ac:spMkLst>
        </pc:spChg>
        <pc:spChg chg="del">
          <ac:chgData name="Aroosa Sawati" userId="9d2d68ddb22957f5" providerId="LiveId" clId="{4D0FD864-6777-4308-8F93-3DA99815D6FF}" dt="2021-02-03T13:49:55.015" v="175"/>
          <ac:spMkLst>
            <pc:docMk/>
            <pc:sldMk cId="4056525930" sldId="265"/>
            <ac:spMk id="4" creationId="{34C50229-A081-4471-B0B1-C93A925BF774}"/>
          </ac:spMkLst>
        </pc:spChg>
        <pc:spChg chg="add del mod">
          <ac:chgData name="Aroosa Sawati" userId="9d2d68ddb22957f5" providerId="LiveId" clId="{4D0FD864-6777-4308-8F93-3DA99815D6FF}" dt="2021-02-05T03:54:50.885" v="4713" actId="21"/>
          <ac:spMkLst>
            <pc:docMk/>
            <pc:sldMk cId="4056525930" sldId="265"/>
            <ac:spMk id="4" creationId="{799098C6-3CC3-43F8-B59B-EBF398A7AD6D}"/>
          </ac:spMkLst>
        </pc:spChg>
        <pc:spChg chg="add del mod">
          <ac:chgData name="Aroosa Sawati" userId="9d2d68ddb22957f5" providerId="LiveId" clId="{4D0FD864-6777-4308-8F93-3DA99815D6FF}" dt="2021-02-03T13:50:36.376" v="181"/>
          <ac:spMkLst>
            <pc:docMk/>
            <pc:sldMk cId="4056525930" sldId="265"/>
            <ac:spMk id="7" creationId="{9CE1EFA6-E937-4488-B534-63D0D9A5D645}"/>
          </ac:spMkLst>
        </pc:spChg>
        <pc:spChg chg="add del mod">
          <ac:chgData name="Aroosa Sawati" userId="9d2d68ddb22957f5" providerId="LiveId" clId="{4D0FD864-6777-4308-8F93-3DA99815D6FF}" dt="2021-02-03T16:54:23.479" v="1335" actId="478"/>
          <ac:spMkLst>
            <pc:docMk/>
            <pc:sldMk cId="4056525930" sldId="265"/>
            <ac:spMk id="8" creationId="{052B44B6-9E1B-40DE-9B01-9391818D131C}"/>
          </ac:spMkLst>
        </pc:spChg>
        <pc:spChg chg="add mod">
          <ac:chgData name="Aroosa Sawati" userId="9d2d68ddb22957f5" providerId="LiveId" clId="{4D0FD864-6777-4308-8F93-3DA99815D6FF}" dt="2021-02-05T03:54:46.014" v="4710" actId="26606"/>
          <ac:spMkLst>
            <pc:docMk/>
            <pc:sldMk cId="4056525930" sldId="265"/>
            <ac:spMk id="9" creationId="{EF5E38D0-8D4C-4FE8-969F-70C978A9C678}"/>
          </ac:spMkLst>
        </pc:spChg>
        <pc:spChg chg="add del mod ord">
          <ac:chgData name="Aroosa Sawati" userId="9d2d68ddb22957f5" providerId="LiveId" clId="{4D0FD864-6777-4308-8F93-3DA99815D6FF}" dt="2021-02-05T11:58:20.261" v="6517" actId="27636"/>
          <ac:spMkLst>
            <pc:docMk/>
            <pc:sldMk cId="4056525930" sldId="265"/>
            <ac:spMk id="10" creationId="{C8CE3B04-9E8A-4DC2-809F-B3F8B4540C58}"/>
          </ac:spMkLst>
        </pc:spChg>
        <pc:spChg chg="add del mod">
          <ac:chgData name="Aroosa Sawati" userId="9d2d68ddb22957f5" providerId="LiveId" clId="{4D0FD864-6777-4308-8F93-3DA99815D6FF}" dt="2021-02-03T16:58:04.924" v="1372"/>
          <ac:spMkLst>
            <pc:docMk/>
            <pc:sldMk cId="4056525930" sldId="265"/>
            <ac:spMk id="11" creationId="{936FF486-A3F9-43CA-B384-8E2DA1411089}"/>
          </ac:spMkLst>
        </pc:spChg>
        <pc:spChg chg="add del">
          <ac:chgData name="Aroosa Sawati" userId="9d2d68ddb22957f5" providerId="LiveId" clId="{4D0FD864-6777-4308-8F93-3DA99815D6FF}" dt="2021-02-03T16:15:04.660" v="1094" actId="26606"/>
          <ac:spMkLst>
            <pc:docMk/>
            <pc:sldMk cId="4056525930" sldId="265"/>
            <ac:spMk id="12" creationId="{4D2B9ADA-8519-4525-AF7F-1C919F3CF544}"/>
          </ac:spMkLst>
        </pc:spChg>
        <pc:spChg chg="add del">
          <ac:chgData name="Aroosa Sawati" userId="9d2d68ddb22957f5" providerId="LiveId" clId="{4D0FD864-6777-4308-8F93-3DA99815D6FF}" dt="2021-02-03T14:18:47.244" v="512"/>
          <ac:spMkLst>
            <pc:docMk/>
            <pc:sldMk cId="4056525930" sldId="265"/>
            <ac:spMk id="13" creationId="{8ABFE404-8D65-4573-A3EF-6DF477936BA3}"/>
          </ac:spMkLst>
        </pc:spChg>
        <pc:spChg chg="add del mod">
          <ac:chgData name="Aroosa Sawati" userId="9d2d68ddb22957f5" providerId="LiveId" clId="{4D0FD864-6777-4308-8F93-3DA99815D6FF}" dt="2021-02-03T16:58:04.924" v="1370" actId="478"/>
          <ac:spMkLst>
            <pc:docMk/>
            <pc:sldMk cId="4056525930" sldId="265"/>
            <ac:spMk id="14" creationId="{1326E4B5-B60A-4B68-8C9D-ECF5893F8B96}"/>
          </ac:spMkLst>
        </pc:spChg>
        <pc:spChg chg="add mod">
          <ac:chgData name="Aroosa Sawati" userId="9d2d68ddb22957f5" providerId="LiveId" clId="{4D0FD864-6777-4308-8F93-3DA99815D6FF}" dt="2021-02-05T03:54:46.014" v="4710" actId="26606"/>
          <ac:spMkLst>
            <pc:docMk/>
            <pc:sldMk cId="4056525930" sldId="265"/>
            <ac:spMk id="16" creationId="{B96130AA-E25C-40FA-9305-4951397D13A6}"/>
          </ac:spMkLst>
        </pc:spChg>
        <pc:spChg chg="add del">
          <ac:chgData name="Aroosa Sawati" userId="9d2d68ddb22957f5" providerId="LiveId" clId="{4D0FD864-6777-4308-8F93-3DA99815D6FF}" dt="2021-02-03T16:15:09.132" v="1096" actId="26606"/>
          <ac:spMkLst>
            <pc:docMk/>
            <pc:sldMk cId="4056525930" sldId="265"/>
            <ac:spMk id="19" creationId="{4A37A7FF-19A5-40D8-8D0C-E780CBD33087}"/>
          </ac:spMkLst>
        </pc:spChg>
        <pc:spChg chg="add del">
          <ac:chgData name="Aroosa Sawati" userId="9d2d68ddb22957f5" providerId="LiveId" clId="{4D0FD864-6777-4308-8F93-3DA99815D6FF}" dt="2021-02-03T16:15:09.132" v="1096" actId="26606"/>
          <ac:spMkLst>
            <pc:docMk/>
            <pc:sldMk cId="4056525930" sldId="265"/>
            <ac:spMk id="20" creationId="{4038CB10-1F5C-4D54-9DF7-12586DE5B007}"/>
          </ac:spMkLst>
        </pc:spChg>
        <pc:spChg chg="add del">
          <ac:chgData name="Aroosa Sawati" userId="9d2d68ddb22957f5" providerId="LiveId" clId="{4D0FD864-6777-4308-8F93-3DA99815D6FF}" dt="2021-02-03T16:15:09.132" v="1096" actId="26606"/>
          <ac:spMkLst>
            <pc:docMk/>
            <pc:sldMk cId="4056525930" sldId="265"/>
            <ac:spMk id="21" creationId="{73ED6512-6858-4552-B699-9A97FE9A4EA2}"/>
          </ac:spMkLst>
        </pc:spChg>
        <pc:spChg chg="add del">
          <ac:chgData name="Aroosa Sawati" userId="9d2d68ddb22957f5" providerId="LiveId" clId="{4D0FD864-6777-4308-8F93-3DA99815D6FF}" dt="2021-02-03T16:15:09.132" v="1096" actId="26606"/>
          <ac:spMkLst>
            <pc:docMk/>
            <pc:sldMk cId="4056525930" sldId="265"/>
            <ac:spMk id="22" creationId="{33B81349-3A7E-4A66-9ED9-66E6F8E29C4A}"/>
          </ac:spMkLst>
        </pc:spChg>
        <pc:spChg chg="add del">
          <ac:chgData name="Aroosa Sawati" userId="9d2d68ddb22957f5" providerId="LiveId" clId="{4D0FD864-6777-4308-8F93-3DA99815D6FF}" dt="2021-02-05T03:54:46.014" v="4710" actId="26606"/>
          <ac:spMkLst>
            <pc:docMk/>
            <pc:sldMk cId="4056525930" sldId="265"/>
            <ac:spMk id="24" creationId="{4D2B9ADA-8519-4525-AF7F-1C919F3CF544}"/>
          </ac:spMkLst>
        </pc:spChg>
        <pc:spChg chg="add del">
          <ac:chgData name="Aroosa Sawati" userId="9d2d68ddb22957f5" providerId="LiveId" clId="{4D0FD864-6777-4308-8F93-3DA99815D6FF}" dt="2021-02-05T03:54:46.014" v="4710" actId="26606"/>
          <ac:spMkLst>
            <pc:docMk/>
            <pc:sldMk cId="4056525930" sldId="265"/>
            <ac:spMk id="30" creationId="{0DE6A193-4755-479A-BC6F-A7EBCA73BE1A}"/>
          </ac:spMkLst>
        </pc:spChg>
        <pc:spChg chg="add del">
          <ac:chgData name="Aroosa Sawati" userId="9d2d68ddb22957f5" providerId="LiveId" clId="{4D0FD864-6777-4308-8F93-3DA99815D6FF}" dt="2021-02-05T03:54:46.014" v="4710" actId="26606"/>
          <ac:spMkLst>
            <pc:docMk/>
            <pc:sldMk cId="4056525930" sldId="265"/>
            <ac:spMk id="32" creationId="{5A55B759-31A7-423C-9BC2-A8BC09FE98B9}"/>
          </ac:spMkLst>
        </pc:spChg>
        <pc:spChg chg="add del">
          <ac:chgData name="Aroosa Sawati" userId="9d2d68ddb22957f5" providerId="LiveId" clId="{4D0FD864-6777-4308-8F93-3DA99815D6FF}" dt="2021-02-05T03:54:46.014" v="4710" actId="26606"/>
          <ac:spMkLst>
            <pc:docMk/>
            <pc:sldMk cId="4056525930" sldId="265"/>
            <ac:spMk id="34" creationId="{F78796AF-79A0-47AC-BEFD-BFFC00F968C4}"/>
          </ac:spMkLst>
        </pc:spChg>
        <pc:picChg chg="add del mod">
          <ac:chgData name="Aroosa Sawati" userId="9d2d68ddb22957f5" providerId="LiveId" clId="{4D0FD864-6777-4308-8F93-3DA99815D6FF}" dt="2021-02-05T08:40:12.940" v="6331" actId="14100"/>
          <ac:picMkLst>
            <pc:docMk/>
            <pc:sldMk cId="4056525930" sldId="265"/>
            <ac:picMk id="5" creationId="{5D8903BC-C30E-4A7D-8D8F-4BFA4AF9521F}"/>
          </ac:picMkLst>
        </pc:picChg>
        <pc:picChg chg="add mod ord">
          <ac:chgData name="Aroosa Sawati" userId="9d2d68ddb22957f5" providerId="LiveId" clId="{4D0FD864-6777-4308-8F93-3DA99815D6FF}" dt="2021-02-05T08:40:16.295" v="6332" actId="14100"/>
          <ac:picMkLst>
            <pc:docMk/>
            <pc:sldMk cId="4056525930" sldId="265"/>
            <ac:picMk id="6" creationId="{A5664392-7761-4593-894B-B02406D00197}"/>
          </ac:picMkLst>
        </pc:picChg>
        <pc:cxnChg chg="add del">
          <ac:chgData name="Aroosa Sawati" userId="9d2d68ddb22957f5" providerId="LiveId" clId="{4D0FD864-6777-4308-8F93-3DA99815D6FF}" dt="2021-02-03T14:18:47.244" v="512"/>
          <ac:cxnSpMkLst>
            <pc:docMk/>
            <pc:sldMk cId="4056525930" sldId="265"/>
            <ac:cxnSpMk id="15" creationId="{AF5191F1-A1C8-4AEE-8007-DF304E42B15E}"/>
          </ac:cxnSpMkLst>
        </pc:cxnChg>
        <pc:cxnChg chg="add del">
          <ac:chgData name="Aroosa Sawati" userId="9d2d68ddb22957f5" providerId="LiveId" clId="{4D0FD864-6777-4308-8F93-3DA99815D6FF}" dt="2021-02-03T16:15:04.660" v="1094" actId="26606"/>
          <ac:cxnSpMkLst>
            <pc:docMk/>
            <pc:sldMk cId="4056525930" sldId="265"/>
            <ac:cxnSpMk id="17" creationId="{AF5191F1-A1C8-4AEE-8007-DF304E42B15E}"/>
          </ac:cxnSpMkLst>
        </pc:cxnChg>
        <pc:cxnChg chg="add del">
          <ac:chgData name="Aroosa Sawati" userId="9d2d68ddb22957f5" providerId="LiveId" clId="{4D0FD864-6777-4308-8F93-3DA99815D6FF}" dt="2021-02-05T03:54:46.014" v="4710" actId="26606"/>
          <ac:cxnSpMkLst>
            <pc:docMk/>
            <pc:sldMk cId="4056525930" sldId="265"/>
            <ac:cxnSpMk id="25" creationId="{AF5191F1-A1C8-4AEE-8007-DF304E42B15E}"/>
          </ac:cxnSpMkLst>
        </pc:cxnChg>
      </pc:sldChg>
      <pc:sldChg chg="addSp delSp modSp new del mod setBg setClrOvrMap delDesignElem">
        <pc:chgData name="Aroosa Sawati" userId="9d2d68ddb22957f5" providerId="LiveId" clId="{4D0FD864-6777-4308-8F93-3DA99815D6FF}" dt="2021-02-05T08:28:42.762" v="6181" actId="47"/>
        <pc:sldMkLst>
          <pc:docMk/>
          <pc:sldMk cId="2452882178" sldId="266"/>
        </pc:sldMkLst>
        <pc:spChg chg="add mod">
          <ac:chgData name="Aroosa Sawati" userId="9d2d68ddb22957f5" providerId="LiveId" clId="{4D0FD864-6777-4308-8F93-3DA99815D6FF}" dt="2021-02-05T08:25:54.934" v="6160" actId="1076"/>
          <ac:spMkLst>
            <pc:docMk/>
            <pc:sldMk cId="2452882178" sldId="266"/>
            <ac:spMk id="2" creationId="{03425227-BBE0-4F9E-87F3-147078C1C679}"/>
          </ac:spMkLst>
        </pc:spChg>
        <pc:spChg chg="add del">
          <ac:chgData name="Aroosa Sawati" userId="9d2d68ddb22957f5" providerId="LiveId" clId="{4D0FD864-6777-4308-8F93-3DA99815D6FF}" dt="2021-02-03T14:16:09.034" v="494" actId="26606"/>
          <ac:spMkLst>
            <pc:docMk/>
            <pc:sldMk cId="2452882178" sldId="266"/>
            <ac:spMk id="7" creationId="{09588DA8-065E-4F6F-8EFD-43104AB2E0CF}"/>
          </ac:spMkLst>
        </pc:spChg>
        <pc:spChg chg="add del">
          <ac:chgData name="Aroosa Sawati" userId="9d2d68ddb22957f5" providerId="LiveId" clId="{4D0FD864-6777-4308-8F93-3DA99815D6FF}" dt="2021-02-03T16:13:52.841" v="1029" actId="26606"/>
          <ac:spMkLst>
            <pc:docMk/>
            <pc:sldMk cId="2452882178" sldId="266"/>
            <ac:spMk id="8" creationId="{8FC9BE17-9A7B-462D-AE50-3D8777387304}"/>
          </ac:spMkLst>
        </pc:spChg>
        <pc:spChg chg="add del">
          <ac:chgData name="Aroosa Sawati" userId="9d2d68ddb22957f5" providerId="LiveId" clId="{4D0FD864-6777-4308-8F93-3DA99815D6FF}" dt="2021-02-03T14:16:09.034" v="494" actId="26606"/>
          <ac:spMkLst>
            <pc:docMk/>
            <pc:sldMk cId="2452882178" sldId="266"/>
            <ac:spMk id="9" creationId="{C4285719-470E-454C-AF62-8323075F1F5B}"/>
          </ac:spMkLst>
        </pc:spChg>
        <pc:spChg chg="add del">
          <ac:chgData name="Aroosa Sawati" userId="9d2d68ddb22957f5" providerId="LiveId" clId="{4D0FD864-6777-4308-8F93-3DA99815D6FF}" dt="2021-02-03T16:13:52.841" v="1029" actId="26606"/>
          <ac:spMkLst>
            <pc:docMk/>
            <pc:sldMk cId="2452882178" sldId="266"/>
            <ac:spMk id="10" creationId="{3EBE8569-6AEC-4B8C-8D53-2DE337CDBA65}"/>
          </ac:spMkLst>
        </pc:spChg>
        <pc:spChg chg="add del">
          <ac:chgData name="Aroosa Sawati" userId="9d2d68ddb22957f5" providerId="LiveId" clId="{4D0FD864-6777-4308-8F93-3DA99815D6FF}" dt="2021-02-03T14:16:09.034" v="494" actId="26606"/>
          <ac:spMkLst>
            <pc:docMk/>
            <pc:sldMk cId="2452882178" sldId="266"/>
            <ac:spMk id="11" creationId="{CD9FE4EF-C4D8-49A0-B2FF-81D8DB7D8A24}"/>
          </ac:spMkLst>
        </pc:spChg>
        <pc:spChg chg="add del">
          <ac:chgData name="Aroosa Sawati" userId="9d2d68ddb22957f5" providerId="LiveId" clId="{4D0FD864-6777-4308-8F93-3DA99815D6FF}" dt="2021-02-03T16:13:52.841" v="1029" actId="26606"/>
          <ac:spMkLst>
            <pc:docMk/>
            <pc:sldMk cId="2452882178" sldId="266"/>
            <ac:spMk id="12" creationId="{55D4142C-5077-457F-A6AD-3FECFDB39685}"/>
          </ac:spMkLst>
        </pc:spChg>
        <pc:spChg chg="add del">
          <ac:chgData name="Aroosa Sawati" userId="9d2d68ddb22957f5" providerId="LiveId" clId="{4D0FD864-6777-4308-8F93-3DA99815D6FF}" dt="2021-02-03T14:16:09.034" v="494" actId="26606"/>
          <ac:spMkLst>
            <pc:docMk/>
            <pc:sldMk cId="2452882178" sldId="266"/>
            <ac:spMk id="13" creationId="{4300840D-0A0B-4512-BACA-B439D5B9C57C}"/>
          </ac:spMkLst>
        </pc:spChg>
        <pc:spChg chg="add del">
          <ac:chgData name="Aroosa Sawati" userId="9d2d68ddb22957f5" providerId="LiveId" clId="{4D0FD864-6777-4308-8F93-3DA99815D6FF}" dt="2021-02-03T16:13:52.841" v="1029" actId="26606"/>
          <ac:spMkLst>
            <pc:docMk/>
            <pc:sldMk cId="2452882178" sldId="266"/>
            <ac:spMk id="14" creationId="{7A5F0580-5EE9-419F-96EE-B6529EF6E7D0}"/>
          </ac:spMkLst>
        </pc:spChg>
        <pc:spChg chg="add del">
          <ac:chgData name="Aroosa Sawati" userId="9d2d68ddb22957f5" providerId="LiveId" clId="{4D0FD864-6777-4308-8F93-3DA99815D6FF}" dt="2021-02-03T14:16:09.034" v="494" actId="26606"/>
          <ac:spMkLst>
            <pc:docMk/>
            <pc:sldMk cId="2452882178" sldId="266"/>
            <ac:spMk id="15" creationId="{D2B78728-A580-49A7-84F9-6EF6F583ADE0}"/>
          </ac:spMkLst>
        </pc:spChg>
        <pc:spChg chg="add del">
          <ac:chgData name="Aroosa Sawati" userId="9d2d68ddb22957f5" providerId="LiveId" clId="{4D0FD864-6777-4308-8F93-3DA99815D6FF}" dt="2021-02-03T14:16:09.034" v="494" actId="26606"/>
          <ac:spMkLst>
            <pc:docMk/>
            <pc:sldMk cId="2452882178" sldId="266"/>
            <ac:spMk id="17" creationId="{38FAA1A1-D861-433F-88FA-1E9D6FD31D11}"/>
          </ac:spMkLst>
        </pc:spChg>
        <pc:spChg chg="add del">
          <ac:chgData name="Aroosa Sawati" userId="9d2d68ddb22957f5" providerId="LiveId" clId="{4D0FD864-6777-4308-8F93-3DA99815D6FF}" dt="2021-02-03T14:16:09.034" v="494" actId="26606"/>
          <ac:spMkLst>
            <pc:docMk/>
            <pc:sldMk cId="2452882178" sldId="266"/>
            <ac:spMk id="19" creationId="{8D71EDA1-87BF-4D5D-AB79-F346FD19278A}"/>
          </ac:spMkLst>
        </pc:spChg>
        <pc:spChg chg="add del">
          <ac:chgData name="Aroosa Sawati" userId="9d2d68ddb22957f5" providerId="LiveId" clId="{4D0FD864-6777-4308-8F93-3DA99815D6FF}" dt="2021-02-03T16:13:56.191" v="1033" actId="26606"/>
          <ac:spMkLst>
            <pc:docMk/>
            <pc:sldMk cId="2452882178" sldId="266"/>
            <ac:spMk id="20" creationId="{73DE2CFE-42F2-48F0-8706-5264E012B10C}"/>
          </ac:spMkLst>
        </pc:spChg>
        <pc:spChg chg="add del">
          <ac:chgData name="Aroosa Sawati" userId="9d2d68ddb22957f5" providerId="LiveId" clId="{4D0FD864-6777-4308-8F93-3DA99815D6FF}" dt="2021-02-03T14:16:12.661" v="496" actId="26606"/>
          <ac:spMkLst>
            <pc:docMk/>
            <pc:sldMk cId="2452882178" sldId="266"/>
            <ac:spMk id="21" creationId="{E0D60ECE-8986-45DC-B7FE-EC7699B466B8}"/>
          </ac:spMkLst>
        </pc:spChg>
        <pc:spChg chg="add del">
          <ac:chgData name="Aroosa Sawati" userId="9d2d68ddb22957f5" providerId="LiveId" clId="{4D0FD864-6777-4308-8F93-3DA99815D6FF}" dt="2021-02-03T14:16:12.661" v="496" actId="26606"/>
          <ac:spMkLst>
            <pc:docMk/>
            <pc:sldMk cId="2452882178" sldId="266"/>
            <ac:spMk id="22" creationId="{96964194-5878-40D2-8EC0-DDC58387FA56}"/>
          </ac:spMkLst>
        </pc:spChg>
        <pc:spChg chg="add del">
          <ac:chgData name="Aroosa Sawati" userId="9d2d68ddb22957f5" providerId="LiveId" clId="{4D0FD864-6777-4308-8F93-3DA99815D6FF}" dt="2021-02-03T14:16:17.673" v="498" actId="26606"/>
          <ac:spMkLst>
            <pc:docMk/>
            <pc:sldMk cId="2452882178" sldId="266"/>
            <ac:spMk id="24" creationId="{327D73B4-9F5C-4A64-A179-51B9500CB8B5}"/>
          </ac:spMkLst>
        </pc:spChg>
        <pc:spChg chg="add del">
          <ac:chgData name="Aroosa Sawati" userId="9d2d68ddb22957f5" providerId="LiveId" clId="{4D0FD864-6777-4308-8F93-3DA99815D6FF}" dt="2021-02-03T14:16:17.673" v="498" actId="26606"/>
          <ac:spMkLst>
            <pc:docMk/>
            <pc:sldMk cId="2452882178" sldId="266"/>
            <ac:spMk id="25" creationId="{C1F06963-6374-4B48-844F-071A9BAAAE02}"/>
          </ac:spMkLst>
        </pc:spChg>
        <pc:spChg chg="add del">
          <ac:chgData name="Aroosa Sawati" userId="9d2d68ddb22957f5" providerId="LiveId" clId="{4D0FD864-6777-4308-8F93-3DA99815D6FF}" dt="2021-02-03T14:16:17.673" v="498" actId="26606"/>
          <ac:spMkLst>
            <pc:docMk/>
            <pc:sldMk cId="2452882178" sldId="266"/>
            <ac:spMk id="26" creationId="{6CB927A4-E432-4310-9CD5-E89FF5063179}"/>
          </ac:spMkLst>
        </pc:spChg>
        <pc:spChg chg="add del">
          <ac:chgData name="Aroosa Sawati" userId="9d2d68ddb22957f5" providerId="LiveId" clId="{4D0FD864-6777-4308-8F93-3DA99815D6FF}" dt="2021-02-03T14:16:17.673" v="498" actId="26606"/>
          <ac:spMkLst>
            <pc:docMk/>
            <pc:sldMk cId="2452882178" sldId="266"/>
            <ac:spMk id="27" creationId="{1453BF6C-B012-48B7-B4E8-6D7AC7C27D02}"/>
          </ac:spMkLst>
        </pc:spChg>
        <pc:spChg chg="add del">
          <ac:chgData name="Aroosa Sawati" userId="9d2d68ddb22957f5" providerId="LiveId" clId="{4D0FD864-6777-4308-8F93-3DA99815D6FF}" dt="2021-02-03T14:16:17.673" v="498" actId="26606"/>
          <ac:spMkLst>
            <pc:docMk/>
            <pc:sldMk cId="2452882178" sldId="266"/>
            <ac:spMk id="28" creationId="{E3020543-B24B-4EC4-8FFC-8DD88EEA91A8}"/>
          </ac:spMkLst>
        </pc:spChg>
        <pc:spChg chg="add del">
          <ac:chgData name="Aroosa Sawati" userId="9d2d68ddb22957f5" providerId="LiveId" clId="{4D0FD864-6777-4308-8F93-3DA99815D6FF}" dt="2021-02-03T14:16:22.403" v="500" actId="26606"/>
          <ac:spMkLst>
            <pc:docMk/>
            <pc:sldMk cId="2452882178" sldId="266"/>
            <ac:spMk id="31" creationId="{8D70B121-56F4-4848-B38B-182089D909FA}"/>
          </ac:spMkLst>
        </pc:spChg>
        <pc:spChg chg="add del">
          <ac:chgData name="Aroosa Sawati" userId="9d2d68ddb22957f5" providerId="LiveId" clId="{4D0FD864-6777-4308-8F93-3DA99815D6FF}" dt="2021-02-03T14:18:47.244" v="512"/>
          <ac:spMkLst>
            <pc:docMk/>
            <pc:sldMk cId="2452882178" sldId="266"/>
            <ac:spMk id="34" creationId="{09588DA8-065E-4F6F-8EFD-43104AB2E0CF}"/>
          </ac:spMkLst>
        </pc:spChg>
        <pc:spChg chg="add del">
          <ac:chgData name="Aroosa Sawati" userId="9d2d68ddb22957f5" providerId="LiveId" clId="{4D0FD864-6777-4308-8F93-3DA99815D6FF}" dt="2021-02-03T14:18:47.244" v="512"/>
          <ac:spMkLst>
            <pc:docMk/>
            <pc:sldMk cId="2452882178" sldId="266"/>
            <ac:spMk id="35" creationId="{C4285719-470E-454C-AF62-8323075F1F5B}"/>
          </ac:spMkLst>
        </pc:spChg>
        <pc:spChg chg="add del">
          <ac:chgData name="Aroosa Sawati" userId="9d2d68ddb22957f5" providerId="LiveId" clId="{4D0FD864-6777-4308-8F93-3DA99815D6FF}" dt="2021-02-03T14:18:47.244" v="512"/>
          <ac:spMkLst>
            <pc:docMk/>
            <pc:sldMk cId="2452882178" sldId="266"/>
            <ac:spMk id="36" creationId="{CD9FE4EF-C4D8-49A0-B2FF-81D8DB7D8A24}"/>
          </ac:spMkLst>
        </pc:spChg>
        <pc:spChg chg="add del">
          <ac:chgData name="Aroosa Sawati" userId="9d2d68ddb22957f5" providerId="LiveId" clId="{4D0FD864-6777-4308-8F93-3DA99815D6FF}" dt="2021-02-03T14:18:47.244" v="512"/>
          <ac:spMkLst>
            <pc:docMk/>
            <pc:sldMk cId="2452882178" sldId="266"/>
            <ac:spMk id="37" creationId="{4300840D-0A0B-4512-BACA-B439D5B9C57C}"/>
          </ac:spMkLst>
        </pc:spChg>
        <pc:spChg chg="add del">
          <ac:chgData name="Aroosa Sawati" userId="9d2d68ddb22957f5" providerId="LiveId" clId="{4D0FD864-6777-4308-8F93-3DA99815D6FF}" dt="2021-02-03T14:18:47.244" v="512"/>
          <ac:spMkLst>
            <pc:docMk/>
            <pc:sldMk cId="2452882178" sldId="266"/>
            <ac:spMk id="38" creationId="{D2B78728-A580-49A7-84F9-6EF6F583ADE0}"/>
          </ac:spMkLst>
        </pc:spChg>
        <pc:spChg chg="add del">
          <ac:chgData name="Aroosa Sawati" userId="9d2d68ddb22957f5" providerId="LiveId" clId="{4D0FD864-6777-4308-8F93-3DA99815D6FF}" dt="2021-02-03T14:18:47.244" v="512"/>
          <ac:spMkLst>
            <pc:docMk/>
            <pc:sldMk cId="2452882178" sldId="266"/>
            <ac:spMk id="39" creationId="{38FAA1A1-D861-433F-88FA-1E9D6FD31D11}"/>
          </ac:spMkLst>
        </pc:spChg>
        <pc:spChg chg="add del">
          <ac:chgData name="Aroosa Sawati" userId="9d2d68ddb22957f5" providerId="LiveId" clId="{4D0FD864-6777-4308-8F93-3DA99815D6FF}" dt="2021-02-03T14:18:47.244" v="512"/>
          <ac:spMkLst>
            <pc:docMk/>
            <pc:sldMk cId="2452882178" sldId="266"/>
            <ac:spMk id="40" creationId="{8D71EDA1-87BF-4D5D-AB79-F346FD19278A}"/>
          </ac:spMkLst>
        </pc:spChg>
        <pc:spChg chg="add del">
          <ac:chgData name="Aroosa Sawati" userId="9d2d68ddb22957f5" providerId="LiveId" clId="{4D0FD864-6777-4308-8F93-3DA99815D6FF}" dt="2021-02-03T16:14:06.259" v="1038" actId="26606"/>
          <ac:spMkLst>
            <pc:docMk/>
            <pc:sldMk cId="2452882178" sldId="266"/>
            <ac:spMk id="41" creationId="{09588DA8-065E-4F6F-8EFD-43104AB2E0CF}"/>
          </ac:spMkLst>
        </pc:spChg>
        <pc:spChg chg="add del">
          <ac:chgData name="Aroosa Sawati" userId="9d2d68ddb22957f5" providerId="LiveId" clId="{4D0FD864-6777-4308-8F93-3DA99815D6FF}" dt="2021-02-03T16:14:06.259" v="1038" actId="26606"/>
          <ac:spMkLst>
            <pc:docMk/>
            <pc:sldMk cId="2452882178" sldId="266"/>
            <ac:spMk id="42" creationId="{C4285719-470E-454C-AF62-8323075F1F5B}"/>
          </ac:spMkLst>
        </pc:spChg>
        <pc:spChg chg="add del">
          <ac:chgData name="Aroosa Sawati" userId="9d2d68ddb22957f5" providerId="LiveId" clId="{4D0FD864-6777-4308-8F93-3DA99815D6FF}" dt="2021-02-03T16:14:06.259" v="1038" actId="26606"/>
          <ac:spMkLst>
            <pc:docMk/>
            <pc:sldMk cId="2452882178" sldId="266"/>
            <ac:spMk id="43" creationId="{CD9FE4EF-C4D8-49A0-B2FF-81D8DB7D8A24}"/>
          </ac:spMkLst>
        </pc:spChg>
        <pc:spChg chg="add del">
          <ac:chgData name="Aroosa Sawati" userId="9d2d68ddb22957f5" providerId="LiveId" clId="{4D0FD864-6777-4308-8F93-3DA99815D6FF}" dt="2021-02-03T16:14:06.259" v="1038" actId="26606"/>
          <ac:spMkLst>
            <pc:docMk/>
            <pc:sldMk cId="2452882178" sldId="266"/>
            <ac:spMk id="44" creationId="{4300840D-0A0B-4512-BACA-B439D5B9C57C}"/>
          </ac:spMkLst>
        </pc:spChg>
        <pc:spChg chg="add del">
          <ac:chgData name="Aroosa Sawati" userId="9d2d68ddb22957f5" providerId="LiveId" clId="{4D0FD864-6777-4308-8F93-3DA99815D6FF}" dt="2021-02-03T16:14:06.259" v="1038" actId="26606"/>
          <ac:spMkLst>
            <pc:docMk/>
            <pc:sldMk cId="2452882178" sldId="266"/>
            <ac:spMk id="45" creationId="{D2B78728-A580-49A7-84F9-6EF6F583ADE0}"/>
          </ac:spMkLst>
        </pc:spChg>
        <pc:spChg chg="add del">
          <ac:chgData name="Aroosa Sawati" userId="9d2d68ddb22957f5" providerId="LiveId" clId="{4D0FD864-6777-4308-8F93-3DA99815D6FF}" dt="2021-02-03T16:14:06.259" v="1038" actId="26606"/>
          <ac:spMkLst>
            <pc:docMk/>
            <pc:sldMk cId="2452882178" sldId="266"/>
            <ac:spMk id="46" creationId="{38FAA1A1-D861-433F-88FA-1E9D6FD31D11}"/>
          </ac:spMkLst>
        </pc:spChg>
        <pc:spChg chg="add del">
          <ac:chgData name="Aroosa Sawati" userId="9d2d68ddb22957f5" providerId="LiveId" clId="{4D0FD864-6777-4308-8F93-3DA99815D6FF}" dt="2021-02-03T16:14:06.259" v="1038" actId="26606"/>
          <ac:spMkLst>
            <pc:docMk/>
            <pc:sldMk cId="2452882178" sldId="266"/>
            <ac:spMk id="47" creationId="{8D71EDA1-87BF-4D5D-AB79-F346FD19278A}"/>
          </ac:spMkLst>
        </pc:spChg>
        <pc:spChg chg="add">
          <ac:chgData name="Aroosa Sawati" userId="9d2d68ddb22957f5" providerId="LiveId" clId="{4D0FD864-6777-4308-8F93-3DA99815D6FF}" dt="2021-02-03T16:14:06.259" v="1038" actId="26606"/>
          <ac:spMkLst>
            <pc:docMk/>
            <pc:sldMk cId="2452882178" sldId="266"/>
            <ac:spMk id="52" creationId="{23962611-DFD5-4092-AAFD-559E3DFCE2C9}"/>
          </ac:spMkLst>
        </pc:spChg>
        <pc:picChg chg="add del">
          <ac:chgData name="Aroosa Sawati" userId="9d2d68ddb22957f5" providerId="LiveId" clId="{4D0FD864-6777-4308-8F93-3DA99815D6FF}" dt="2021-02-03T16:13:52.841" v="1029" actId="26606"/>
          <ac:picMkLst>
            <pc:docMk/>
            <pc:sldMk cId="2452882178" sldId="266"/>
            <ac:picMk id="4" creationId="{4B612642-9DB9-4079-B933-36BE82DE1446}"/>
          </ac:picMkLst>
        </pc:picChg>
        <pc:picChg chg="add del">
          <ac:chgData name="Aroosa Sawati" userId="9d2d68ddb22957f5" providerId="LiveId" clId="{4D0FD864-6777-4308-8F93-3DA99815D6FF}" dt="2021-02-03T14:16:12.661" v="496" actId="26606"/>
          <ac:picMkLst>
            <pc:docMk/>
            <pc:sldMk cId="2452882178" sldId="266"/>
            <ac:picMk id="6" creationId="{5465B1C8-EA55-4FCF-90CB-F94671CAC565}"/>
          </ac:picMkLst>
        </pc:picChg>
        <pc:picChg chg="add del">
          <ac:chgData name="Aroosa Sawati" userId="9d2d68ddb22957f5" providerId="LiveId" clId="{4D0FD864-6777-4308-8F93-3DA99815D6FF}" dt="2021-02-03T16:13:54.670" v="1031" actId="26606"/>
          <ac:picMkLst>
            <pc:docMk/>
            <pc:sldMk cId="2452882178" sldId="266"/>
            <ac:picMk id="16" creationId="{22C54EF6-A4B5-4AD6-9770-F9FE5147383C}"/>
          </ac:picMkLst>
        </pc:picChg>
        <pc:picChg chg="add del">
          <ac:chgData name="Aroosa Sawati" userId="9d2d68ddb22957f5" providerId="LiveId" clId="{4D0FD864-6777-4308-8F93-3DA99815D6FF}" dt="2021-02-03T16:13:56.191" v="1033" actId="26606"/>
          <ac:picMkLst>
            <pc:docMk/>
            <pc:sldMk cId="2452882178" sldId="266"/>
            <ac:picMk id="23" creationId="{C8172889-EA69-45C2-AEF6-AE40846F8CA1}"/>
          </ac:picMkLst>
        </pc:picChg>
        <pc:picChg chg="add del">
          <ac:chgData name="Aroosa Sawati" userId="9d2d68ddb22957f5" providerId="LiveId" clId="{4D0FD864-6777-4308-8F93-3DA99815D6FF}" dt="2021-02-03T16:13:59.255" v="1035" actId="26606"/>
          <ac:picMkLst>
            <pc:docMk/>
            <pc:sldMk cId="2452882178" sldId="266"/>
            <ac:picMk id="30" creationId="{22C54EF6-A4B5-4AD6-9770-F9FE5147383C}"/>
          </ac:picMkLst>
        </pc:picChg>
        <pc:picChg chg="add">
          <ac:chgData name="Aroosa Sawati" userId="9d2d68ddb22957f5" providerId="LiveId" clId="{4D0FD864-6777-4308-8F93-3DA99815D6FF}" dt="2021-02-03T16:14:06.259" v="1038" actId="26606"/>
          <ac:picMkLst>
            <pc:docMk/>
            <pc:sldMk cId="2452882178" sldId="266"/>
            <ac:picMk id="54" creationId="{2270F1FA-0425-408F-9861-80BF5AFB276D}"/>
          </ac:picMkLst>
        </pc:picChg>
        <pc:cxnChg chg="add del">
          <ac:chgData name="Aroosa Sawati" userId="9d2d68ddb22957f5" providerId="LiveId" clId="{4D0FD864-6777-4308-8F93-3DA99815D6FF}" dt="2021-02-03T16:13:54.670" v="1031" actId="26606"/>
          <ac:cxnSpMkLst>
            <pc:docMk/>
            <pc:sldMk cId="2452882178" sldId="266"/>
            <ac:cxnSpMk id="18" creationId="{A7F400EE-A8A5-48AF-B4D6-291B52C6F0B0}"/>
          </ac:cxnSpMkLst>
        </pc:cxnChg>
        <pc:cxnChg chg="add del">
          <ac:chgData name="Aroosa Sawati" userId="9d2d68ddb22957f5" providerId="LiveId" clId="{4D0FD864-6777-4308-8F93-3DA99815D6FF}" dt="2021-02-03T14:16:17.673" v="498" actId="26606"/>
          <ac:cxnSpMkLst>
            <pc:docMk/>
            <pc:sldMk cId="2452882178" sldId="266"/>
            <ac:cxnSpMk id="29" creationId="{C49DA8F6-BCC1-4447-B54C-57856834B94B}"/>
          </ac:cxnSpMkLst>
        </pc:cxnChg>
        <pc:cxnChg chg="add del">
          <ac:chgData name="Aroosa Sawati" userId="9d2d68ddb22957f5" providerId="LiveId" clId="{4D0FD864-6777-4308-8F93-3DA99815D6FF}" dt="2021-02-03T14:16:22.403" v="500" actId="26606"/>
          <ac:cxnSpMkLst>
            <pc:docMk/>
            <pc:sldMk cId="2452882178" sldId="266"/>
            <ac:cxnSpMk id="32" creationId="{2D72A2C9-F3CA-4216-8BAD-FA4C970C3C4E}"/>
          </ac:cxnSpMkLst>
        </pc:cxnChg>
        <pc:cxnChg chg="add del">
          <ac:chgData name="Aroosa Sawati" userId="9d2d68ddb22957f5" providerId="LiveId" clId="{4D0FD864-6777-4308-8F93-3DA99815D6FF}" dt="2021-02-03T16:13:59.255" v="1035" actId="26606"/>
          <ac:cxnSpMkLst>
            <pc:docMk/>
            <pc:sldMk cId="2452882178" sldId="266"/>
            <ac:cxnSpMk id="33" creationId="{A7F400EE-A8A5-48AF-B4D6-291B52C6F0B0}"/>
          </ac:cxnSpMkLst>
        </pc:cxnChg>
      </pc:sldChg>
      <pc:sldChg chg="addSp delSp modSp new del mod setBg">
        <pc:chgData name="Aroosa Sawati" userId="9d2d68ddb22957f5" providerId="LiveId" clId="{4D0FD864-6777-4308-8F93-3DA99815D6FF}" dt="2021-02-03T14:08:21.508" v="394" actId="47"/>
        <pc:sldMkLst>
          <pc:docMk/>
          <pc:sldMk cId="4138900327" sldId="266"/>
        </pc:sldMkLst>
        <pc:spChg chg="add mod">
          <ac:chgData name="Aroosa Sawati" userId="9d2d68ddb22957f5" providerId="LiveId" clId="{4D0FD864-6777-4308-8F93-3DA99815D6FF}" dt="2021-02-03T14:01:46.422" v="283" actId="1076"/>
          <ac:spMkLst>
            <pc:docMk/>
            <pc:sldMk cId="4138900327" sldId="266"/>
            <ac:spMk id="2" creationId="{2FEA43A9-E75A-4737-AB37-CF457677BCEB}"/>
          </ac:spMkLst>
        </pc:spChg>
        <pc:spChg chg="add mod">
          <ac:chgData name="Aroosa Sawati" userId="9d2d68ddb22957f5" providerId="LiveId" clId="{4D0FD864-6777-4308-8F93-3DA99815D6FF}" dt="2021-02-03T14:02:02.595" v="286" actId="1076"/>
          <ac:spMkLst>
            <pc:docMk/>
            <pc:sldMk cId="4138900327" sldId="266"/>
            <ac:spMk id="3" creationId="{25D8080D-76AB-4578-98E1-D95743E81A7C}"/>
          </ac:spMkLst>
        </pc:spChg>
        <pc:spChg chg="add mod">
          <ac:chgData name="Aroosa Sawati" userId="9d2d68ddb22957f5" providerId="LiveId" clId="{4D0FD864-6777-4308-8F93-3DA99815D6FF}" dt="2021-02-03T14:01:52.093" v="284" actId="1076"/>
          <ac:spMkLst>
            <pc:docMk/>
            <pc:sldMk cId="4138900327" sldId="266"/>
            <ac:spMk id="4" creationId="{5B92FA80-E324-4794-B176-790B1F3EAF00}"/>
          </ac:spMkLst>
        </pc:spChg>
        <pc:spChg chg="add mod">
          <ac:chgData name="Aroosa Sawati" userId="9d2d68ddb22957f5" providerId="LiveId" clId="{4D0FD864-6777-4308-8F93-3DA99815D6FF}" dt="2021-02-03T14:01:57.037" v="285" actId="1076"/>
          <ac:spMkLst>
            <pc:docMk/>
            <pc:sldMk cId="4138900327" sldId="266"/>
            <ac:spMk id="5" creationId="{6914C945-6F6D-4EB5-9B11-98B2E0D67766}"/>
          </ac:spMkLst>
        </pc:spChg>
        <pc:spChg chg="add mod">
          <ac:chgData name="Aroosa Sawati" userId="9d2d68ddb22957f5" providerId="LiveId" clId="{4D0FD864-6777-4308-8F93-3DA99815D6FF}" dt="2021-02-03T14:02:06.793" v="287" actId="1076"/>
          <ac:spMkLst>
            <pc:docMk/>
            <pc:sldMk cId="4138900327" sldId="266"/>
            <ac:spMk id="6" creationId="{C2F1B6FE-00CF-4AE5-83AD-932C00C114B9}"/>
          </ac:spMkLst>
        </pc:spChg>
        <pc:spChg chg="add del">
          <ac:chgData name="Aroosa Sawati" userId="9d2d68ddb22957f5" providerId="LiveId" clId="{4D0FD864-6777-4308-8F93-3DA99815D6FF}" dt="2021-02-03T13:59:11.452" v="228" actId="26606"/>
          <ac:spMkLst>
            <pc:docMk/>
            <pc:sldMk cId="4138900327" sldId="266"/>
            <ac:spMk id="79" creationId="{B96FC576-AE30-4C09-A12C-0582F2A6A067}"/>
          </ac:spMkLst>
        </pc:spChg>
        <pc:picChg chg="add mod">
          <ac:chgData name="Aroosa Sawati" userId="9d2d68ddb22957f5" providerId="LiveId" clId="{4D0FD864-6777-4308-8F93-3DA99815D6FF}" dt="2021-02-03T14:01:36.969" v="281" actId="1076"/>
          <ac:picMkLst>
            <pc:docMk/>
            <pc:sldMk cId="4138900327" sldId="266"/>
            <ac:picMk id="2050" creationId="{885175EB-7E3B-42F0-8FE5-3C8F7E6D7466}"/>
          </ac:picMkLst>
        </pc:picChg>
        <pc:picChg chg="add mod">
          <ac:chgData name="Aroosa Sawati" userId="9d2d68ddb22957f5" providerId="LiveId" clId="{4D0FD864-6777-4308-8F93-3DA99815D6FF}" dt="2021-02-03T14:01:25.948" v="278" actId="1076"/>
          <ac:picMkLst>
            <pc:docMk/>
            <pc:sldMk cId="4138900327" sldId="266"/>
            <ac:picMk id="2052" creationId="{2E10BB5F-0339-4295-9AB9-7F37BA9C2E49}"/>
          </ac:picMkLst>
        </pc:picChg>
        <pc:picChg chg="add mod ord">
          <ac:chgData name="Aroosa Sawati" userId="9d2d68ddb22957f5" providerId="LiveId" clId="{4D0FD864-6777-4308-8F93-3DA99815D6FF}" dt="2021-02-03T14:01:40.965" v="282" actId="1076"/>
          <ac:picMkLst>
            <pc:docMk/>
            <pc:sldMk cId="4138900327" sldId="266"/>
            <ac:picMk id="2054" creationId="{15FC2F01-3C30-43FC-82D1-AF9E7ADB70B0}"/>
          </ac:picMkLst>
        </pc:picChg>
        <pc:picChg chg="add mod ord">
          <ac:chgData name="Aroosa Sawati" userId="9d2d68ddb22957f5" providerId="LiveId" clId="{4D0FD864-6777-4308-8F93-3DA99815D6FF}" dt="2021-02-03T14:01:32.935" v="280" actId="1076"/>
          <ac:picMkLst>
            <pc:docMk/>
            <pc:sldMk cId="4138900327" sldId="266"/>
            <ac:picMk id="2056" creationId="{E26BA9AF-992C-48AE-8C71-5352C0F98F6F}"/>
          </ac:picMkLst>
        </pc:picChg>
        <pc:picChg chg="add mod">
          <ac:chgData name="Aroosa Sawati" userId="9d2d68ddb22957f5" providerId="LiveId" clId="{4D0FD864-6777-4308-8F93-3DA99815D6FF}" dt="2021-02-03T14:01:29.540" v="279" actId="1076"/>
          <ac:picMkLst>
            <pc:docMk/>
            <pc:sldMk cId="4138900327" sldId="266"/>
            <ac:picMk id="2058" creationId="{C7CA2F15-4C23-4CE1-8C49-2C13D0AE7537}"/>
          </ac:picMkLst>
        </pc:picChg>
      </pc:sldChg>
      <pc:sldChg chg="addSp modSp new ord modTransition">
        <pc:chgData name="Aroosa Sawati" userId="9d2d68ddb22957f5" providerId="LiveId" clId="{4D0FD864-6777-4308-8F93-3DA99815D6FF}" dt="2021-02-06T02:46:04.444" v="6767"/>
        <pc:sldMkLst>
          <pc:docMk/>
          <pc:sldMk cId="563446226" sldId="267"/>
        </pc:sldMkLst>
        <pc:picChg chg="add mod">
          <ac:chgData name="Aroosa Sawati" userId="9d2d68ddb22957f5" providerId="LiveId" clId="{4D0FD864-6777-4308-8F93-3DA99815D6FF}" dt="2021-02-04T12:00:46.910" v="1836"/>
          <ac:picMkLst>
            <pc:docMk/>
            <pc:sldMk cId="563446226" sldId="267"/>
            <ac:picMk id="2" creationId="{56CC2238-3329-4D07-90D4-40944D3D5104}"/>
          </ac:picMkLst>
        </pc:picChg>
      </pc:sldChg>
      <pc:sldChg chg="addSp modSp new mod ord modTransition">
        <pc:chgData name="Aroosa Sawati" userId="9d2d68ddb22957f5" providerId="LiveId" clId="{4D0FD864-6777-4308-8F93-3DA99815D6FF}" dt="2021-02-06T02:46:08.109" v="6768"/>
        <pc:sldMkLst>
          <pc:docMk/>
          <pc:sldMk cId="3358244511" sldId="268"/>
        </pc:sldMkLst>
        <pc:picChg chg="add mod">
          <ac:chgData name="Aroosa Sawati" userId="9d2d68ddb22957f5" providerId="LiveId" clId="{4D0FD864-6777-4308-8F93-3DA99815D6FF}" dt="2021-02-04T12:01:52.256" v="1838"/>
          <ac:picMkLst>
            <pc:docMk/>
            <pc:sldMk cId="3358244511" sldId="268"/>
            <ac:picMk id="2" creationId="{C33C693B-4B8C-4807-89FA-DF3428BA1824}"/>
          </ac:picMkLst>
        </pc:picChg>
        <pc:picChg chg="add mod">
          <ac:chgData name="Aroosa Sawati" userId="9d2d68ddb22957f5" providerId="LiveId" clId="{4D0FD864-6777-4308-8F93-3DA99815D6FF}" dt="2021-02-04T12:02:08.656" v="1841" actId="14100"/>
          <ac:picMkLst>
            <pc:docMk/>
            <pc:sldMk cId="3358244511" sldId="268"/>
            <ac:picMk id="3" creationId="{A9A3671C-B73C-4A59-AF72-964FD233663E}"/>
          </ac:picMkLst>
        </pc:picChg>
      </pc:sldChg>
      <pc:sldChg chg="addSp modSp new del mod ord modTransition">
        <pc:chgData name="Aroosa Sawati" userId="9d2d68ddb22957f5" providerId="LiveId" clId="{4D0FD864-6777-4308-8F93-3DA99815D6FF}" dt="2021-02-05T12:28:29.439" v="6698" actId="47"/>
        <pc:sldMkLst>
          <pc:docMk/>
          <pc:sldMk cId="610846048" sldId="269"/>
        </pc:sldMkLst>
        <pc:picChg chg="add mod">
          <ac:chgData name="Aroosa Sawati" userId="9d2d68ddb22957f5" providerId="LiveId" clId="{4D0FD864-6777-4308-8F93-3DA99815D6FF}" dt="2021-02-04T12:02:35.284" v="1843"/>
          <ac:picMkLst>
            <pc:docMk/>
            <pc:sldMk cId="610846048" sldId="269"/>
            <ac:picMk id="2" creationId="{F30538B2-2E18-4D56-B116-5E7EE6D104FA}"/>
          </ac:picMkLst>
        </pc:picChg>
        <pc:picChg chg="add mod">
          <ac:chgData name="Aroosa Sawati" userId="9d2d68ddb22957f5" providerId="LiveId" clId="{4D0FD864-6777-4308-8F93-3DA99815D6FF}" dt="2021-02-04T12:02:50.408" v="1844"/>
          <ac:picMkLst>
            <pc:docMk/>
            <pc:sldMk cId="610846048" sldId="269"/>
            <ac:picMk id="3" creationId="{C33C693B-4B8C-4807-89FA-DF3428BA1824}"/>
          </ac:picMkLst>
        </pc:picChg>
        <pc:picChg chg="add mod">
          <ac:chgData name="Aroosa Sawati" userId="9d2d68ddb22957f5" providerId="LiveId" clId="{4D0FD864-6777-4308-8F93-3DA99815D6FF}" dt="2021-02-04T12:03:04.193" v="1846" actId="1076"/>
          <ac:picMkLst>
            <pc:docMk/>
            <pc:sldMk cId="610846048" sldId="269"/>
            <ac:picMk id="4" creationId="{F30538B2-2E18-4D56-B116-5E7EE6D104FA}"/>
          </ac:picMkLst>
        </pc:picChg>
      </pc:sldChg>
      <pc:sldChg chg="addSp modSp new del mod ord modTransition">
        <pc:chgData name="Aroosa Sawati" userId="9d2d68ddb22957f5" providerId="LiveId" clId="{4D0FD864-6777-4308-8F93-3DA99815D6FF}" dt="2021-02-05T12:28:44.596" v="6699" actId="47"/>
        <pc:sldMkLst>
          <pc:docMk/>
          <pc:sldMk cId="3891438151" sldId="270"/>
        </pc:sldMkLst>
        <pc:picChg chg="add mod">
          <ac:chgData name="Aroosa Sawati" userId="9d2d68ddb22957f5" providerId="LiveId" clId="{4D0FD864-6777-4308-8F93-3DA99815D6FF}" dt="2021-02-05T12:19:41.409" v="6519" actId="1076"/>
          <ac:picMkLst>
            <pc:docMk/>
            <pc:sldMk cId="3891438151" sldId="270"/>
            <ac:picMk id="2" creationId="{C33C693B-4B8C-4807-89FA-DF3428BA1824}"/>
          </ac:picMkLst>
        </pc:picChg>
        <pc:picChg chg="add mod">
          <ac:chgData name="Aroosa Sawati" userId="9d2d68ddb22957f5" providerId="LiveId" clId="{4D0FD864-6777-4308-8F93-3DA99815D6FF}" dt="2021-02-04T12:03:35.011" v="1849"/>
          <ac:picMkLst>
            <pc:docMk/>
            <pc:sldMk cId="3891438151" sldId="270"/>
            <ac:picMk id="3" creationId="{AA4FAE82-363F-4D1D-A1E3-18BE7BAF5710}"/>
          </ac:picMkLst>
        </pc:picChg>
      </pc:sldChg>
      <pc:sldChg chg="addSp modSp new del ord">
        <pc:chgData name="Aroosa Sawati" userId="9d2d68ddb22957f5" providerId="LiveId" clId="{4D0FD864-6777-4308-8F93-3DA99815D6FF}" dt="2021-02-04T12:58:34.495" v="2194" actId="2696"/>
        <pc:sldMkLst>
          <pc:docMk/>
          <pc:sldMk cId="1440499684" sldId="271"/>
        </pc:sldMkLst>
        <pc:picChg chg="add mod">
          <ac:chgData name="Aroosa Sawati" userId="9d2d68ddb22957f5" providerId="LiveId" clId="{4D0FD864-6777-4308-8F93-3DA99815D6FF}" dt="2021-02-04T12:03:50.368" v="1851"/>
          <ac:picMkLst>
            <pc:docMk/>
            <pc:sldMk cId="1440499684" sldId="271"/>
            <ac:picMk id="2" creationId="{C33C693B-4B8C-4807-89FA-DF3428BA1824}"/>
          </ac:picMkLst>
        </pc:picChg>
        <pc:picChg chg="add mod">
          <ac:chgData name="Aroosa Sawati" userId="9d2d68ddb22957f5" providerId="LiveId" clId="{4D0FD864-6777-4308-8F93-3DA99815D6FF}" dt="2021-02-04T12:03:58.457" v="1852"/>
          <ac:picMkLst>
            <pc:docMk/>
            <pc:sldMk cId="1440499684" sldId="271"/>
            <ac:picMk id="3" creationId="{713B30DE-F84E-4D36-B4A9-D43EE9104612}"/>
          </ac:picMkLst>
        </pc:picChg>
      </pc:sldChg>
      <pc:sldChg chg="addSp delSp modSp new mod ord modTransition setBg setClrOvrMap">
        <pc:chgData name="Aroosa Sawati" userId="9d2d68ddb22957f5" providerId="LiveId" clId="{4D0FD864-6777-4308-8F93-3DA99815D6FF}" dt="2021-02-06T02:48:32.639" v="6781" actId="20577"/>
        <pc:sldMkLst>
          <pc:docMk/>
          <pc:sldMk cId="2713238990" sldId="272"/>
        </pc:sldMkLst>
        <pc:spChg chg="add mod ord">
          <ac:chgData name="Aroosa Sawati" userId="9d2d68ddb22957f5" providerId="LiveId" clId="{4D0FD864-6777-4308-8F93-3DA99815D6FF}" dt="2021-02-06T02:48:32.639" v="6781" actId="20577"/>
          <ac:spMkLst>
            <pc:docMk/>
            <pc:sldMk cId="2713238990" sldId="272"/>
            <ac:spMk id="2" creationId="{CA684F57-8D96-4E81-950C-EACEFADBE997}"/>
          </ac:spMkLst>
        </pc:spChg>
        <pc:spChg chg="add mod">
          <ac:chgData name="Aroosa Sawati" userId="9d2d68ddb22957f5" providerId="LiveId" clId="{4D0FD864-6777-4308-8F93-3DA99815D6FF}" dt="2021-02-05T05:02:33.926" v="5456" actId="1076"/>
          <ac:spMkLst>
            <pc:docMk/>
            <pc:sldMk cId="2713238990" sldId="272"/>
            <ac:spMk id="3" creationId="{2978B00E-29FF-40A1-BAD9-181A44F8A6CF}"/>
          </ac:spMkLst>
        </pc:spChg>
        <pc:spChg chg="add del mod">
          <ac:chgData name="Aroosa Sawati" userId="9d2d68ddb22957f5" providerId="LiveId" clId="{4D0FD864-6777-4308-8F93-3DA99815D6FF}" dt="2021-02-05T04:59:51.851" v="5423" actId="478"/>
          <ac:spMkLst>
            <pc:docMk/>
            <pc:sldMk cId="2713238990" sldId="272"/>
            <ac:spMk id="4" creationId="{6429AAF4-8ADD-4C50-A368-A9695CDD53DC}"/>
          </ac:spMkLst>
        </pc:spChg>
        <pc:spChg chg="add del">
          <ac:chgData name="Aroosa Sawati" userId="9d2d68ddb22957f5" providerId="LiveId" clId="{4D0FD864-6777-4308-8F93-3DA99815D6FF}" dt="2021-02-05T05:00:40.996" v="5433" actId="26606"/>
          <ac:spMkLst>
            <pc:docMk/>
            <pc:sldMk cId="2713238990" sldId="272"/>
            <ac:spMk id="14" creationId="{9B76D444-2756-434F-AE61-96D69830C13E}"/>
          </ac:spMkLst>
        </pc:spChg>
        <pc:spChg chg="add del">
          <ac:chgData name="Aroosa Sawati" userId="9d2d68ddb22957f5" providerId="LiveId" clId="{4D0FD864-6777-4308-8F93-3DA99815D6FF}" dt="2021-02-05T05:00:34.546" v="5430" actId="26606"/>
          <ac:spMkLst>
            <pc:docMk/>
            <pc:sldMk cId="2713238990" sldId="272"/>
            <ac:spMk id="21" creationId="{87A57295-2710-4920-B99A-4D1FA03A62BD}"/>
          </ac:spMkLst>
        </pc:spChg>
        <pc:spChg chg="add del">
          <ac:chgData name="Aroosa Sawati" userId="9d2d68ddb22957f5" providerId="LiveId" clId="{4D0FD864-6777-4308-8F93-3DA99815D6FF}" dt="2021-02-05T05:00:34.546" v="5430" actId="26606"/>
          <ac:spMkLst>
            <pc:docMk/>
            <pc:sldMk cId="2713238990" sldId="272"/>
            <ac:spMk id="23" creationId="{78067929-4D33-4306-9E2F-67C49CDDB5DE}"/>
          </ac:spMkLst>
        </pc:spChg>
        <pc:spChg chg="add del">
          <ac:chgData name="Aroosa Sawati" userId="9d2d68ddb22957f5" providerId="LiveId" clId="{4D0FD864-6777-4308-8F93-3DA99815D6FF}" dt="2021-02-05T05:00:40.980" v="5432" actId="26606"/>
          <ac:spMkLst>
            <pc:docMk/>
            <pc:sldMk cId="2713238990" sldId="272"/>
            <ac:spMk id="27" creationId="{4351DFE5-F63D-4BE0-BDA9-E3EB88F01AA5}"/>
          </ac:spMkLst>
        </pc:spChg>
        <pc:spChg chg="add del">
          <ac:chgData name="Aroosa Sawati" userId="9d2d68ddb22957f5" providerId="LiveId" clId="{4D0FD864-6777-4308-8F93-3DA99815D6FF}" dt="2021-02-05T05:00:49.290" v="5435" actId="26606"/>
          <ac:spMkLst>
            <pc:docMk/>
            <pc:sldMk cId="2713238990" sldId="272"/>
            <ac:spMk id="29" creationId="{D11AD2AD-0BA0-4DD3-8EEA-84686A0E718C}"/>
          </ac:spMkLst>
        </pc:spChg>
        <pc:spChg chg="add del">
          <ac:chgData name="Aroosa Sawati" userId="9d2d68ddb22957f5" providerId="LiveId" clId="{4D0FD864-6777-4308-8F93-3DA99815D6FF}" dt="2021-02-05T05:00:49.290" v="5435" actId="26606"/>
          <ac:spMkLst>
            <pc:docMk/>
            <pc:sldMk cId="2713238990" sldId="272"/>
            <ac:spMk id="30" creationId="{5A0118C5-4F8D-4CF4-BADD-53FEACC6C42A}"/>
          </ac:spMkLst>
        </pc:spChg>
        <pc:spChg chg="add del">
          <ac:chgData name="Aroosa Sawati" userId="9d2d68ddb22957f5" providerId="LiveId" clId="{4D0FD864-6777-4308-8F93-3DA99815D6FF}" dt="2021-02-05T05:00:49.290" v="5435" actId="26606"/>
          <ac:spMkLst>
            <pc:docMk/>
            <pc:sldMk cId="2713238990" sldId="272"/>
            <ac:spMk id="31" creationId="{9E5C5460-229E-46C8-A712-CC317985420F}"/>
          </ac:spMkLst>
        </pc:spChg>
        <pc:spChg chg="add del">
          <ac:chgData name="Aroosa Sawati" userId="9d2d68ddb22957f5" providerId="LiveId" clId="{4D0FD864-6777-4308-8F93-3DA99815D6FF}" dt="2021-02-05T05:00:49.290" v="5435" actId="26606"/>
          <ac:spMkLst>
            <pc:docMk/>
            <pc:sldMk cId="2713238990" sldId="272"/>
            <ac:spMk id="32" creationId="{F98F79A4-A6C7-4101-B1E9-27E05CB7CFA0}"/>
          </ac:spMkLst>
        </pc:spChg>
        <pc:spChg chg="add del">
          <ac:chgData name="Aroosa Sawati" userId="9d2d68ddb22957f5" providerId="LiveId" clId="{4D0FD864-6777-4308-8F93-3DA99815D6FF}" dt="2021-02-05T05:00:49.290" v="5435" actId="26606"/>
          <ac:spMkLst>
            <pc:docMk/>
            <pc:sldMk cId="2713238990" sldId="272"/>
            <ac:spMk id="33" creationId="{2552FC29-9118-466F-940E-80C84EFDF07B}"/>
          </ac:spMkLst>
        </pc:spChg>
        <pc:spChg chg="add del">
          <ac:chgData name="Aroosa Sawati" userId="9d2d68ddb22957f5" providerId="LiveId" clId="{4D0FD864-6777-4308-8F93-3DA99815D6FF}" dt="2021-02-05T05:00:49.290" v="5435" actId="26606"/>
          <ac:spMkLst>
            <pc:docMk/>
            <pc:sldMk cId="2713238990" sldId="272"/>
            <ac:spMk id="34" creationId="{31CE7A08-2184-4B99-ABC0-B40CD1D3F281}"/>
          </ac:spMkLst>
        </pc:spChg>
        <pc:spChg chg="add del">
          <ac:chgData name="Aroosa Sawati" userId="9d2d68ddb22957f5" providerId="LiveId" clId="{4D0FD864-6777-4308-8F93-3DA99815D6FF}" dt="2021-02-05T05:00:49.290" v="5435" actId="26606"/>
          <ac:spMkLst>
            <pc:docMk/>
            <pc:sldMk cId="2713238990" sldId="272"/>
            <ac:spMk id="41" creationId="{79AFCB35-9C04-4524-A0B1-57FF6865D013}"/>
          </ac:spMkLst>
        </pc:spChg>
        <pc:spChg chg="add">
          <ac:chgData name="Aroosa Sawati" userId="9d2d68ddb22957f5" providerId="LiveId" clId="{4D0FD864-6777-4308-8F93-3DA99815D6FF}" dt="2021-02-05T05:00:49.290" v="5435" actId="26606"/>
          <ac:spMkLst>
            <pc:docMk/>
            <pc:sldMk cId="2713238990" sldId="272"/>
            <ac:spMk id="47" creationId="{4F74D28C-3268-4E35-8EE1-D92CB4A85A7D}"/>
          </ac:spMkLst>
        </pc:spChg>
        <pc:grpChg chg="add del">
          <ac:chgData name="Aroosa Sawati" userId="9d2d68ddb22957f5" providerId="LiveId" clId="{4D0FD864-6777-4308-8F93-3DA99815D6FF}" dt="2021-02-05T05:00:49.290" v="5435" actId="26606"/>
          <ac:grpSpMkLst>
            <pc:docMk/>
            <pc:sldMk cId="2713238990" sldId="272"/>
            <ac:grpSpMk id="35" creationId="{0C156BF8-7FF7-440F-BE2B-417DFFE8BFA5}"/>
          </ac:grpSpMkLst>
        </pc:grpChg>
        <pc:picChg chg="add del mod">
          <ac:chgData name="Aroosa Sawati" userId="9d2d68ddb22957f5" providerId="LiveId" clId="{4D0FD864-6777-4308-8F93-3DA99815D6FF}" dt="2021-02-05T05:00:20.525" v="5427" actId="478"/>
          <ac:picMkLst>
            <pc:docMk/>
            <pc:sldMk cId="2713238990" sldId="272"/>
            <ac:picMk id="5" creationId="{2E170E99-F771-4EDB-BC8F-531376554ECB}"/>
          </ac:picMkLst>
        </pc:picChg>
        <pc:picChg chg="add del">
          <ac:chgData name="Aroosa Sawati" userId="9d2d68ddb22957f5" providerId="LiveId" clId="{4D0FD864-6777-4308-8F93-3DA99815D6FF}" dt="2021-02-05T05:00:40.980" v="5432" actId="26606"/>
          <ac:picMkLst>
            <pc:docMk/>
            <pc:sldMk cId="2713238990" sldId="272"/>
            <ac:picMk id="28" creationId="{3AA16612-ACD2-4A16-8F2B-4514FD6BF28F}"/>
          </ac:picMkLst>
        </pc:picChg>
        <pc:picChg chg="add">
          <ac:chgData name="Aroosa Sawati" userId="9d2d68ddb22957f5" providerId="LiveId" clId="{4D0FD864-6777-4308-8F93-3DA99815D6FF}" dt="2021-02-05T05:00:49.290" v="5435" actId="26606"/>
          <ac:picMkLst>
            <pc:docMk/>
            <pc:sldMk cId="2713238990" sldId="272"/>
            <ac:picMk id="43" creationId="{A1DFA181-4015-4388-8902-7C807E5C9422}"/>
          </ac:picMkLst>
        </pc:picChg>
        <pc:cxnChg chg="add del">
          <ac:chgData name="Aroosa Sawati" userId="9d2d68ddb22957f5" providerId="LiveId" clId="{4D0FD864-6777-4308-8F93-3DA99815D6FF}" dt="2021-02-05T04:56:14.924" v="5367" actId="26606"/>
          <ac:cxnSpMkLst>
            <pc:docMk/>
            <pc:sldMk cId="2713238990" sldId="272"/>
            <ac:cxnSpMk id="9" creationId="{A7F400EE-A8A5-48AF-B4D6-291B52C6F0B0}"/>
          </ac:cxnSpMkLst>
        </pc:cxnChg>
        <pc:cxnChg chg="add del">
          <ac:chgData name="Aroosa Sawati" userId="9d2d68ddb22957f5" providerId="LiveId" clId="{4D0FD864-6777-4308-8F93-3DA99815D6FF}" dt="2021-02-05T05:00:40.996" v="5433" actId="26606"/>
          <ac:cxnSpMkLst>
            <pc:docMk/>
            <pc:sldMk cId="2713238990" sldId="272"/>
            <ac:cxnSpMk id="16" creationId="{CF8F36E2-BBE5-43FE-822F-AD8CAE08C071}"/>
          </ac:cxnSpMkLst>
        </pc:cxnChg>
        <pc:cxnChg chg="add del">
          <ac:chgData name="Aroosa Sawati" userId="9d2d68ddb22957f5" providerId="LiveId" clId="{4D0FD864-6777-4308-8F93-3DA99815D6FF}" dt="2021-02-05T05:00:34.546" v="5430" actId="26606"/>
          <ac:cxnSpMkLst>
            <pc:docMk/>
            <pc:sldMk cId="2713238990" sldId="272"/>
            <ac:cxnSpMk id="25" creationId="{2D72A2C9-F3CA-4216-8BAD-FA4C970C3C4E}"/>
          </ac:cxnSpMkLst>
        </pc:cxnChg>
      </pc:sldChg>
      <pc:sldChg chg="addSp delSp modSp new del mod">
        <pc:chgData name="Aroosa Sawati" userId="9d2d68ddb22957f5" providerId="LiveId" clId="{4D0FD864-6777-4308-8F93-3DA99815D6FF}" dt="2021-02-04T12:17:37.368" v="1921" actId="2696"/>
        <pc:sldMkLst>
          <pc:docMk/>
          <pc:sldMk cId="1544222542" sldId="273"/>
        </pc:sldMkLst>
        <pc:spChg chg="del">
          <ac:chgData name="Aroosa Sawati" userId="9d2d68ddb22957f5" providerId="LiveId" clId="{4D0FD864-6777-4308-8F93-3DA99815D6FF}" dt="2021-02-04T12:07:04.340" v="1865"/>
          <ac:spMkLst>
            <pc:docMk/>
            <pc:sldMk cId="1544222542" sldId="273"/>
            <ac:spMk id="3" creationId="{1C3BA7AC-DD50-4AB2-86BF-44D5F1427B2A}"/>
          </ac:spMkLst>
        </pc:spChg>
        <pc:picChg chg="add mod">
          <ac:chgData name="Aroosa Sawati" userId="9d2d68ddb22957f5" providerId="LiveId" clId="{4D0FD864-6777-4308-8F93-3DA99815D6FF}" dt="2021-02-04T12:07:06.121" v="1866" actId="1076"/>
          <ac:picMkLst>
            <pc:docMk/>
            <pc:sldMk cId="1544222542" sldId="273"/>
            <ac:picMk id="4" creationId="{91BC5572-FC33-4C1C-8DEE-C2CF75A75641}"/>
          </ac:picMkLst>
        </pc:picChg>
      </pc:sldChg>
      <pc:sldChg chg="addSp delSp modSp new del mod ord setBg setClrOvrMap">
        <pc:chgData name="Aroosa Sawati" userId="9d2d68ddb22957f5" providerId="LiveId" clId="{4D0FD864-6777-4308-8F93-3DA99815D6FF}" dt="2021-02-04T16:21:03.285" v="3642" actId="47"/>
        <pc:sldMkLst>
          <pc:docMk/>
          <pc:sldMk cId="2136572721" sldId="274"/>
        </pc:sldMkLst>
        <pc:spChg chg="add mod ord">
          <ac:chgData name="Aroosa Sawati" userId="9d2d68ddb22957f5" providerId="LiveId" clId="{4D0FD864-6777-4308-8F93-3DA99815D6FF}" dt="2021-02-04T16:15:27.314" v="3587" actId="26606"/>
          <ac:spMkLst>
            <pc:docMk/>
            <pc:sldMk cId="2136572721" sldId="274"/>
            <ac:spMk id="3" creationId="{131D9CD7-16CA-429D-B251-91FF2D9FBCBB}"/>
          </ac:spMkLst>
        </pc:spChg>
        <pc:spChg chg="add del mod">
          <ac:chgData name="Aroosa Sawati" userId="9d2d68ddb22957f5" providerId="LiveId" clId="{4D0FD864-6777-4308-8F93-3DA99815D6FF}" dt="2021-02-04T12:09:23.986" v="1884"/>
          <ac:spMkLst>
            <pc:docMk/>
            <pc:sldMk cId="2136572721" sldId="274"/>
            <ac:spMk id="4" creationId="{4185290D-E60B-4B5B-8C84-91FD1E01BD94}"/>
          </ac:spMkLst>
        </pc:spChg>
        <pc:spChg chg="add mod">
          <ac:chgData name="Aroosa Sawati" userId="9d2d68ddb22957f5" providerId="LiveId" clId="{4D0FD864-6777-4308-8F93-3DA99815D6FF}" dt="2021-02-04T16:16:26.695" v="3604" actId="26606"/>
          <ac:spMkLst>
            <pc:docMk/>
            <pc:sldMk cId="2136572721" sldId="274"/>
            <ac:spMk id="5" creationId="{3459BB76-165F-4DC8-AEC3-8CCB3210A301}"/>
          </ac:spMkLst>
        </pc:spChg>
        <pc:spChg chg="add del">
          <ac:chgData name="Aroosa Sawati" userId="9d2d68ddb22957f5" providerId="LiveId" clId="{4D0FD864-6777-4308-8F93-3DA99815D6FF}" dt="2021-02-04T12:09:44.022" v="1893" actId="26606"/>
          <ac:spMkLst>
            <pc:docMk/>
            <pc:sldMk cId="2136572721" sldId="274"/>
            <ac:spMk id="10" creationId="{9B76D444-2756-434F-AE61-96D69830C13E}"/>
          </ac:spMkLst>
        </pc:spChg>
        <pc:spChg chg="add del">
          <ac:chgData name="Aroosa Sawati" userId="9d2d68ddb22957f5" providerId="LiveId" clId="{4D0FD864-6777-4308-8F93-3DA99815D6FF}" dt="2021-02-04T12:09:41.919" v="1888" actId="26606"/>
          <ac:spMkLst>
            <pc:docMk/>
            <pc:sldMk cId="2136572721" sldId="274"/>
            <ac:spMk id="17" creationId="{9B76D444-2756-434F-AE61-96D69830C13E}"/>
          </ac:spMkLst>
        </pc:spChg>
        <pc:spChg chg="add del">
          <ac:chgData name="Aroosa Sawati" userId="9d2d68ddb22957f5" providerId="LiveId" clId="{4D0FD864-6777-4308-8F93-3DA99815D6FF}" dt="2021-02-04T16:15:27.314" v="3587" actId="26606"/>
          <ac:spMkLst>
            <pc:docMk/>
            <pc:sldMk cId="2136572721" sldId="274"/>
            <ac:spMk id="25" creationId="{9B76D444-2756-434F-AE61-96D69830C13E}"/>
          </ac:spMkLst>
        </pc:spChg>
        <pc:spChg chg="add del">
          <ac:chgData name="Aroosa Sawati" userId="9d2d68ddb22957f5" providerId="LiveId" clId="{4D0FD864-6777-4308-8F93-3DA99815D6FF}" dt="2021-02-04T16:16:11.069" v="3598" actId="26606"/>
          <ac:spMkLst>
            <pc:docMk/>
            <pc:sldMk cId="2136572721" sldId="274"/>
            <ac:spMk id="31" creationId="{8F23F8A3-8FD7-4779-8323-FDC26BE99889}"/>
          </ac:spMkLst>
        </pc:spChg>
        <pc:spChg chg="add del">
          <ac:chgData name="Aroosa Sawati" userId="9d2d68ddb22957f5" providerId="LiveId" clId="{4D0FD864-6777-4308-8F93-3DA99815D6FF}" dt="2021-02-04T16:16:11.069" v="3598" actId="26606"/>
          <ac:spMkLst>
            <pc:docMk/>
            <pc:sldMk cId="2136572721" sldId="274"/>
            <ac:spMk id="33" creationId="{F605C4CC-A25C-416F-8333-7CB7DC97D870}"/>
          </ac:spMkLst>
        </pc:spChg>
        <pc:spChg chg="add del">
          <ac:chgData name="Aroosa Sawati" userId="9d2d68ddb22957f5" providerId="LiveId" clId="{4D0FD864-6777-4308-8F93-3DA99815D6FF}" dt="2021-02-04T16:16:26.695" v="3604" actId="26606"/>
          <ac:spMkLst>
            <pc:docMk/>
            <pc:sldMk cId="2136572721" sldId="274"/>
            <ac:spMk id="38" creationId="{5A59F003-E00A-43F9-91DC-CC54E3B87466}"/>
          </ac:spMkLst>
        </pc:spChg>
        <pc:spChg chg="add del">
          <ac:chgData name="Aroosa Sawati" userId="9d2d68ddb22957f5" providerId="LiveId" clId="{4D0FD864-6777-4308-8F93-3DA99815D6FF}" dt="2021-02-04T16:16:26.695" v="3604" actId="26606"/>
          <ac:spMkLst>
            <pc:docMk/>
            <pc:sldMk cId="2136572721" sldId="274"/>
            <ac:spMk id="40" creationId="{D74A4382-E3AD-430A-9A1F-DFA3E0E77A7D}"/>
          </ac:spMkLst>
        </pc:spChg>
        <pc:spChg chg="add del">
          <ac:chgData name="Aroosa Sawati" userId="9d2d68ddb22957f5" providerId="LiveId" clId="{4D0FD864-6777-4308-8F93-3DA99815D6FF}" dt="2021-02-04T16:16:26.695" v="3604" actId="26606"/>
          <ac:spMkLst>
            <pc:docMk/>
            <pc:sldMk cId="2136572721" sldId="274"/>
            <ac:spMk id="42" creationId="{79F40191-0F44-4FD1-82CC-ACB507C14BE6}"/>
          </ac:spMkLst>
        </pc:spChg>
        <pc:spChg chg="add del">
          <ac:chgData name="Aroosa Sawati" userId="9d2d68ddb22957f5" providerId="LiveId" clId="{4D0FD864-6777-4308-8F93-3DA99815D6FF}" dt="2021-02-04T16:16:26.688" v="3603" actId="26606"/>
          <ac:spMkLst>
            <pc:docMk/>
            <pc:sldMk cId="2136572721" sldId="274"/>
            <ac:spMk id="47" creationId="{526E0BFB-CDF1-4990-8C11-AC849311E0A8}"/>
          </ac:spMkLst>
        </pc:spChg>
        <pc:spChg chg="add del">
          <ac:chgData name="Aroosa Sawati" userId="9d2d68ddb22957f5" providerId="LiveId" clId="{4D0FD864-6777-4308-8F93-3DA99815D6FF}" dt="2021-02-04T16:16:26.688" v="3603" actId="26606"/>
          <ac:spMkLst>
            <pc:docMk/>
            <pc:sldMk cId="2136572721" sldId="274"/>
            <ac:spMk id="49" creationId="{6069A1F8-9BEB-4786-9694-FC48B2D75D21}"/>
          </ac:spMkLst>
        </pc:spChg>
        <pc:spChg chg="add del">
          <ac:chgData name="Aroosa Sawati" userId="9d2d68ddb22957f5" providerId="LiveId" clId="{4D0FD864-6777-4308-8F93-3DA99815D6FF}" dt="2021-02-04T16:16:26.688" v="3603" actId="26606"/>
          <ac:spMkLst>
            <pc:docMk/>
            <pc:sldMk cId="2136572721" sldId="274"/>
            <ac:spMk id="51" creationId="{AF2F604E-43BE-4DC3-B983-E071523364F8}"/>
          </ac:spMkLst>
        </pc:spChg>
        <pc:spChg chg="add del">
          <ac:chgData name="Aroosa Sawati" userId="9d2d68ddb22957f5" providerId="LiveId" clId="{4D0FD864-6777-4308-8F93-3DA99815D6FF}" dt="2021-02-04T16:16:26.688" v="3603" actId="26606"/>
          <ac:spMkLst>
            <pc:docMk/>
            <pc:sldMk cId="2136572721" sldId="274"/>
            <ac:spMk id="53" creationId="{08C9B587-E65E-4B52-B37C-ABEBB6E87928}"/>
          </ac:spMkLst>
        </pc:spChg>
        <pc:spChg chg="add">
          <ac:chgData name="Aroosa Sawati" userId="9d2d68ddb22957f5" providerId="LiveId" clId="{4D0FD864-6777-4308-8F93-3DA99815D6FF}" dt="2021-02-04T16:16:26.695" v="3604" actId="26606"/>
          <ac:spMkLst>
            <pc:docMk/>
            <pc:sldMk cId="2136572721" sldId="274"/>
            <ac:spMk id="55" creationId="{D928DD85-BB99-450D-A702-2683E0296282}"/>
          </ac:spMkLst>
        </pc:spChg>
        <pc:spChg chg="add">
          <ac:chgData name="Aroosa Sawati" userId="9d2d68ddb22957f5" providerId="LiveId" clId="{4D0FD864-6777-4308-8F93-3DA99815D6FF}" dt="2021-02-04T16:16:26.695" v="3604" actId="26606"/>
          <ac:spMkLst>
            <pc:docMk/>
            <pc:sldMk cId="2136572721" sldId="274"/>
            <ac:spMk id="56" creationId="{240E5BD2-4019-4012-A1AA-628900E659E9}"/>
          </ac:spMkLst>
        </pc:spChg>
        <pc:picChg chg="add mod ord">
          <ac:chgData name="Aroosa Sawati" userId="9d2d68ddb22957f5" providerId="LiveId" clId="{4D0FD864-6777-4308-8F93-3DA99815D6FF}" dt="2021-02-04T16:16:26.695" v="3604" actId="26606"/>
          <ac:picMkLst>
            <pc:docMk/>
            <pc:sldMk cId="2136572721" sldId="274"/>
            <ac:picMk id="2" creationId="{91BC5572-FC33-4C1C-8DEE-C2CF75A75641}"/>
          </ac:picMkLst>
        </pc:picChg>
        <pc:picChg chg="add del">
          <ac:chgData name="Aroosa Sawati" userId="9d2d68ddb22957f5" providerId="LiveId" clId="{4D0FD864-6777-4308-8F93-3DA99815D6FF}" dt="2021-02-04T12:09:43.245" v="1890" actId="26606"/>
          <ac:picMkLst>
            <pc:docMk/>
            <pc:sldMk cId="2136572721" sldId="274"/>
            <ac:picMk id="21" creationId="{54DDEBDD-D8BD-41A6-8A0D-B00E3768B0F9}"/>
          </ac:picMkLst>
        </pc:picChg>
        <pc:cxnChg chg="add del">
          <ac:chgData name="Aroosa Sawati" userId="9d2d68ddb22957f5" providerId="LiveId" clId="{4D0FD864-6777-4308-8F93-3DA99815D6FF}" dt="2021-02-04T12:09:44.022" v="1893" actId="26606"/>
          <ac:cxnSpMkLst>
            <pc:docMk/>
            <pc:sldMk cId="2136572721" sldId="274"/>
            <ac:cxnSpMk id="12" creationId="{CF8F36E2-BBE5-43FE-822F-AD8CAE08C071}"/>
          </ac:cxnSpMkLst>
        </pc:cxnChg>
        <pc:cxnChg chg="add del">
          <ac:chgData name="Aroosa Sawati" userId="9d2d68ddb22957f5" providerId="LiveId" clId="{4D0FD864-6777-4308-8F93-3DA99815D6FF}" dt="2021-02-04T12:09:41.919" v="1888" actId="26606"/>
          <ac:cxnSpMkLst>
            <pc:docMk/>
            <pc:sldMk cId="2136572721" sldId="274"/>
            <ac:cxnSpMk id="19" creationId="{EDF5FE34-0A41-407A-8D94-10FCF68F1D0B}"/>
          </ac:cxnSpMkLst>
        </pc:cxnChg>
        <pc:cxnChg chg="add del">
          <ac:chgData name="Aroosa Sawati" userId="9d2d68ddb22957f5" providerId="LiveId" clId="{4D0FD864-6777-4308-8F93-3DA99815D6FF}" dt="2021-02-04T12:09:44.017" v="1892" actId="26606"/>
          <ac:cxnSpMkLst>
            <pc:docMk/>
            <pc:sldMk cId="2136572721" sldId="274"/>
            <ac:cxnSpMk id="23" creationId="{A7F400EE-A8A5-48AF-B4D6-291B52C6F0B0}"/>
          </ac:cxnSpMkLst>
        </pc:cxnChg>
        <pc:cxnChg chg="add del">
          <ac:chgData name="Aroosa Sawati" userId="9d2d68ddb22957f5" providerId="LiveId" clId="{4D0FD864-6777-4308-8F93-3DA99815D6FF}" dt="2021-02-04T16:15:27.314" v="3587" actId="26606"/>
          <ac:cxnSpMkLst>
            <pc:docMk/>
            <pc:sldMk cId="2136572721" sldId="274"/>
            <ac:cxnSpMk id="26" creationId="{EDF5FE34-0A41-407A-8D94-10FCF68F1D0B}"/>
          </ac:cxnSpMkLst>
        </pc:cxnChg>
      </pc:sldChg>
      <pc:sldChg chg="addSp modSp new del mod">
        <pc:chgData name="Aroosa Sawati" userId="9d2d68ddb22957f5" providerId="LiveId" clId="{4D0FD864-6777-4308-8F93-3DA99815D6FF}" dt="2021-02-04T12:17:42.504" v="1922" actId="2696"/>
        <pc:sldMkLst>
          <pc:docMk/>
          <pc:sldMk cId="769926275" sldId="275"/>
        </pc:sldMkLst>
        <pc:spChg chg="add mod">
          <ac:chgData name="Aroosa Sawati" userId="9d2d68ddb22957f5" providerId="LiveId" clId="{4D0FD864-6777-4308-8F93-3DA99815D6FF}" dt="2021-02-04T12:13:35.721" v="1902" actId="6549"/>
          <ac:spMkLst>
            <pc:docMk/>
            <pc:sldMk cId="769926275" sldId="275"/>
            <ac:spMk id="3" creationId="{078EEC3A-E58A-47D0-AD58-3EBDD98B8080}"/>
          </ac:spMkLst>
        </pc:spChg>
        <pc:picChg chg="add mod">
          <ac:chgData name="Aroosa Sawati" userId="9d2d68ddb22957f5" providerId="LiveId" clId="{4D0FD864-6777-4308-8F93-3DA99815D6FF}" dt="2021-02-04T12:12:14.877" v="1899" actId="1076"/>
          <ac:picMkLst>
            <pc:docMk/>
            <pc:sldMk cId="769926275" sldId="275"/>
            <ac:picMk id="2" creationId="{0A8F5449-E82E-438D-87E0-9731947ACBC5}"/>
          </ac:picMkLst>
        </pc:picChg>
      </pc:sldChg>
      <pc:sldChg chg="addSp modSp new del mod">
        <pc:chgData name="Aroosa Sawati" userId="9d2d68ddb22957f5" providerId="LiveId" clId="{4D0FD864-6777-4308-8F93-3DA99815D6FF}" dt="2021-02-04T16:20:39.837" v="3641" actId="47"/>
        <pc:sldMkLst>
          <pc:docMk/>
          <pc:sldMk cId="1133297724" sldId="276"/>
        </pc:sldMkLst>
        <pc:picChg chg="add mod">
          <ac:chgData name="Aroosa Sawati" userId="9d2d68ddb22957f5" providerId="LiveId" clId="{4D0FD864-6777-4308-8F93-3DA99815D6FF}" dt="2021-02-04T13:12:38.337" v="2195" actId="1076"/>
          <ac:picMkLst>
            <pc:docMk/>
            <pc:sldMk cId="1133297724" sldId="276"/>
            <ac:picMk id="2" creationId="{879EA016-7039-4C3A-978C-B684B57EBCC5}"/>
          </ac:picMkLst>
        </pc:picChg>
        <pc:picChg chg="add mod">
          <ac:chgData name="Aroosa Sawati" userId="9d2d68ddb22957f5" providerId="LiveId" clId="{4D0FD864-6777-4308-8F93-3DA99815D6FF}" dt="2021-02-04T12:14:36.999" v="1909" actId="1076"/>
          <ac:picMkLst>
            <pc:docMk/>
            <pc:sldMk cId="1133297724" sldId="276"/>
            <ac:picMk id="3" creationId="{BDE156FA-9907-453F-A94A-C52F005BFEDF}"/>
          </ac:picMkLst>
        </pc:picChg>
      </pc:sldChg>
      <pc:sldChg chg="addSp modSp new del">
        <pc:chgData name="Aroosa Sawati" userId="9d2d68ddb22957f5" providerId="LiveId" clId="{4D0FD864-6777-4308-8F93-3DA99815D6FF}" dt="2021-02-04T12:17:52.348" v="1923" actId="2696"/>
        <pc:sldMkLst>
          <pc:docMk/>
          <pc:sldMk cId="3144412690" sldId="277"/>
        </pc:sldMkLst>
        <pc:spChg chg="add mod">
          <ac:chgData name="Aroosa Sawati" userId="9d2d68ddb22957f5" providerId="LiveId" clId="{4D0FD864-6777-4308-8F93-3DA99815D6FF}" dt="2021-02-04T12:15:04.342" v="1913"/>
          <ac:spMkLst>
            <pc:docMk/>
            <pc:sldMk cId="3144412690" sldId="277"/>
            <ac:spMk id="3" creationId="{531D23AE-2E6F-411A-8233-1B90AB24B168}"/>
          </ac:spMkLst>
        </pc:spChg>
        <pc:picChg chg="add mod">
          <ac:chgData name="Aroosa Sawati" userId="9d2d68ddb22957f5" providerId="LiveId" clId="{4D0FD864-6777-4308-8F93-3DA99815D6FF}" dt="2021-02-04T12:15:04.342" v="1913"/>
          <ac:picMkLst>
            <pc:docMk/>
            <pc:sldMk cId="3144412690" sldId="277"/>
            <ac:picMk id="2" creationId="{D59BEC74-FCF2-4C64-837F-5ADE2E95D563}"/>
          </ac:picMkLst>
        </pc:picChg>
      </pc:sldChg>
      <pc:sldChg chg="addSp new modTransition">
        <pc:chgData name="Aroosa Sawati" userId="9d2d68ddb22957f5" providerId="LiveId" clId="{4D0FD864-6777-4308-8F93-3DA99815D6FF}" dt="2021-02-06T02:45:35.451" v="6764"/>
        <pc:sldMkLst>
          <pc:docMk/>
          <pc:sldMk cId="1680828571" sldId="278"/>
        </pc:sldMkLst>
        <pc:picChg chg="add">
          <ac:chgData name="Aroosa Sawati" userId="9d2d68ddb22957f5" providerId="LiveId" clId="{4D0FD864-6777-4308-8F93-3DA99815D6FF}" dt="2021-02-04T12:16:01.561" v="1914"/>
          <ac:picMkLst>
            <pc:docMk/>
            <pc:sldMk cId="1680828571" sldId="278"/>
            <ac:picMk id="2" creationId="{F93B23E0-F881-4EE6-98DA-685F518601B2}"/>
          </ac:picMkLst>
        </pc:picChg>
      </pc:sldChg>
      <pc:sldChg chg="addSp delSp modSp new mod modTransition setBg setClrOvrMap">
        <pc:chgData name="Aroosa Sawati" userId="9d2d68ddb22957f5" providerId="LiveId" clId="{4D0FD864-6777-4308-8F93-3DA99815D6FF}" dt="2021-02-06T02:45:56.724" v="6765"/>
        <pc:sldMkLst>
          <pc:docMk/>
          <pc:sldMk cId="2631311828" sldId="279"/>
        </pc:sldMkLst>
        <pc:spChg chg="add del">
          <ac:chgData name="Aroosa Sawati" userId="9d2d68ddb22957f5" providerId="LiveId" clId="{4D0FD864-6777-4308-8F93-3DA99815D6FF}" dt="2021-02-04T16:31:32.122" v="3746" actId="26606"/>
          <ac:spMkLst>
            <pc:docMk/>
            <pc:sldMk cId="2631311828" sldId="279"/>
            <ac:spMk id="8" creationId="{F3060C83-F051-4F0E-ABAD-AA0DFC48B218}"/>
          </ac:spMkLst>
        </pc:spChg>
        <pc:spChg chg="add del">
          <ac:chgData name="Aroosa Sawati" userId="9d2d68ddb22957f5" providerId="LiveId" clId="{4D0FD864-6777-4308-8F93-3DA99815D6FF}" dt="2021-02-04T16:31:32.122" v="3746" actId="26606"/>
          <ac:spMkLst>
            <pc:docMk/>
            <pc:sldMk cId="2631311828" sldId="279"/>
            <ac:spMk id="10" creationId="{83C98ABE-055B-441F-B07E-44F97F083C39}"/>
          </ac:spMkLst>
        </pc:spChg>
        <pc:spChg chg="add del">
          <ac:chgData name="Aroosa Sawati" userId="9d2d68ddb22957f5" providerId="LiveId" clId="{4D0FD864-6777-4308-8F93-3DA99815D6FF}" dt="2021-02-04T16:31:32.122" v="3746" actId="26606"/>
          <ac:spMkLst>
            <pc:docMk/>
            <pc:sldMk cId="2631311828" sldId="279"/>
            <ac:spMk id="12" creationId="{29FDB030-9B49-4CED-8CCD-4D99382388AC}"/>
          </ac:spMkLst>
        </pc:spChg>
        <pc:spChg chg="add del">
          <ac:chgData name="Aroosa Sawati" userId="9d2d68ddb22957f5" providerId="LiveId" clId="{4D0FD864-6777-4308-8F93-3DA99815D6FF}" dt="2021-02-04T16:31:32.122" v="3746" actId="26606"/>
          <ac:spMkLst>
            <pc:docMk/>
            <pc:sldMk cId="2631311828" sldId="279"/>
            <ac:spMk id="14" creationId="{3783CA14-24A1-485C-8B30-D6A5D87987AD}"/>
          </ac:spMkLst>
        </pc:spChg>
        <pc:spChg chg="add del">
          <ac:chgData name="Aroosa Sawati" userId="9d2d68ddb22957f5" providerId="LiveId" clId="{4D0FD864-6777-4308-8F93-3DA99815D6FF}" dt="2021-02-04T16:31:32.122" v="3746" actId="26606"/>
          <ac:spMkLst>
            <pc:docMk/>
            <pc:sldMk cId="2631311828" sldId="279"/>
            <ac:spMk id="16" creationId="{9A97C86A-04D6-40F7-AE84-31AB43E6A846}"/>
          </ac:spMkLst>
        </pc:spChg>
        <pc:spChg chg="add del">
          <ac:chgData name="Aroosa Sawati" userId="9d2d68ddb22957f5" providerId="LiveId" clId="{4D0FD864-6777-4308-8F93-3DA99815D6FF}" dt="2021-02-04T16:31:32.122" v="3746" actId="26606"/>
          <ac:spMkLst>
            <pc:docMk/>
            <pc:sldMk cId="2631311828" sldId="279"/>
            <ac:spMk id="18" creationId="{FF9F2414-84E8-453E-B1F3-389FDE8192D9}"/>
          </ac:spMkLst>
        </pc:spChg>
        <pc:spChg chg="add del">
          <ac:chgData name="Aroosa Sawati" userId="9d2d68ddb22957f5" providerId="LiveId" clId="{4D0FD864-6777-4308-8F93-3DA99815D6FF}" dt="2021-02-04T16:31:32.122" v="3746" actId="26606"/>
          <ac:spMkLst>
            <pc:docMk/>
            <pc:sldMk cId="2631311828" sldId="279"/>
            <ac:spMk id="20" creationId="{3ECA69A1-7536-43AC-85EF-C7106179F5ED}"/>
          </ac:spMkLst>
        </pc:spChg>
        <pc:spChg chg="add">
          <ac:chgData name="Aroosa Sawati" userId="9d2d68ddb22957f5" providerId="LiveId" clId="{4D0FD864-6777-4308-8F93-3DA99815D6FF}" dt="2021-02-04T16:31:32.130" v="3747" actId="26606"/>
          <ac:spMkLst>
            <pc:docMk/>
            <pc:sldMk cId="2631311828" sldId="279"/>
            <ac:spMk id="22" creationId="{AB8C311F-7253-4AED-9701-7FC0708C41C7}"/>
          </ac:spMkLst>
        </pc:spChg>
        <pc:spChg chg="add">
          <ac:chgData name="Aroosa Sawati" userId="9d2d68ddb22957f5" providerId="LiveId" clId="{4D0FD864-6777-4308-8F93-3DA99815D6FF}" dt="2021-02-04T16:31:32.130" v="3747" actId="26606"/>
          <ac:spMkLst>
            <pc:docMk/>
            <pc:sldMk cId="2631311828" sldId="279"/>
            <ac:spMk id="23" creationId="{E2384209-CB15-4CDF-9D31-C44FD9A3F20D}"/>
          </ac:spMkLst>
        </pc:spChg>
        <pc:spChg chg="add">
          <ac:chgData name="Aroosa Sawati" userId="9d2d68ddb22957f5" providerId="LiveId" clId="{4D0FD864-6777-4308-8F93-3DA99815D6FF}" dt="2021-02-04T16:31:32.130" v="3747" actId="26606"/>
          <ac:spMkLst>
            <pc:docMk/>
            <pc:sldMk cId="2631311828" sldId="279"/>
            <ac:spMk id="24" creationId="{2633B3B5-CC90-43F0-8714-D31D1F3F0209}"/>
          </ac:spMkLst>
        </pc:spChg>
        <pc:spChg chg="add">
          <ac:chgData name="Aroosa Sawati" userId="9d2d68ddb22957f5" providerId="LiveId" clId="{4D0FD864-6777-4308-8F93-3DA99815D6FF}" dt="2021-02-04T16:31:32.130" v="3747" actId="26606"/>
          <ac:spMkLst>
            <pc:docMk/>
            <pc:sldMk cId="2631311828" sldId="279"/>
            <ac:spMk id="25" creationId="{A8D57A06-A426-446D-B02C-A2DC6B62E45E}"/>
          </ac:spMkLst>
        </pc:spChg>
        <pc:picChg chg="add del">
          <ac:chgData name="Aroosa Sawati" userId="9d2d68ddb22957f5" providerId="LiveId" clId="{4D0FD864-6777-4308-8F93-3DA99815D6FF}" dt="2021-02-04T16:31:13.306" v="3737" actId="478"/>
          <ac:picMkLst>
            <pc:docMk/>
            <pc:sldMk cId="2631311828" sldId="279"/>
            <ac:picMk id="2" creationId="{93325971-1096-4DE5-A4B0-688BAE870B93}"/>
          </ac:picMkLst>
        </pc:picChg>
        <pc:picChg chg="add mod">
          <ac:chgData name="Aroosa Sawati" userId="9d2d68ddb22957f5" providerId="LiveId" clId="{4D0FD864-6777-4308-8F93-3DA99815D6FF}" dt="2021-02-04T16:31:32.130" v="3747" actId="26606"/>
          <ac:picMkLst>
            <pc:docMk/>
            <pc:sldMk cId="2631311828" sldId="279"/>
            <ac:picMk id="3" creationId="{6983BCE4-235B-4D1B-A956-B4C1BD69B8A2}"/>
          </ac:picMkLst>
        </pc:picChg>
      </pc:sldChg>
      <pc:sldChg chg="addSp delSp modSp new mod modTransition setBg setClrOvrMap">
        <pc:chgData name="Aroosa Sawati" userId="9d2d68ddb22957f5" providerId="LiveId" clId="{4D0FD864-6777-4308-8F93-3DA99815D6FF}" dt="2021-02-06T02:45:59.214" v="6766"/>
        <pc:sldMkLst>
          <pc:docMk/>
          <pc:sldMk cId="480636836" sldId="280"/>
        </pc:sldMkLst>
        <pc:spChg chg="add del mod">
          <ac:chgData name="Aroosa Sawati" userId="9d2d68ddb22957f5" providerId="LiveId" clId="{4D0FD864-6777-4308-8F93-3DA99815D6FF}" dt="2021-02-05T11:08:39.399" v="6402"/>
          <ac:spMkLst>
            <pc:docMk/>
            <pc:sldMk cId="480636836" sldId="280"/>
            <ac:spMk id="2" creationId="{1E949477-FEAB-4A70-969E-1523EA0473B1}"/>
          </ac:spMkLst>
        </pc:spChg>
        <pc:spChg chg="add del mod">
          <ac:chgData name="Aroosa Sawati" userId="9d2d68ddb22957f5" providerId="LiveId" clId="{4D0FD864-6777-4308-8F93-3DA99815D6FF}" dt="2021-02-05T11:09:16.502" v="6413"/>
          <ac:spMkLst>
            <pc:docMk/>
            <pc:sldMk cId="480636836" sldId="280"/>
            <ac:spMk id="4" creationId="{9A0B0AF0-4D2B-4EE7-BA81-DDD48E0CF4FF}"/>
          </ac:spMkLst>
        </pc:spChg>
        <pc:spChg chg="add">
          <ac:chgData name="Aroosa Sawati" userId="9d2d68ddb22957f5" providerId="LiveId" clId="{4D0FD864-6777-4308-8F93-3DA99815D6FF}" dt="2021-02-04T16:32:37.966" v="3764" actId="26606"/>
          <ac:spMkLst>
            <pc:docMk/>
            <pc:sldMk cId="480636836" sldId="280"/>
            <ac:spMk id="5" creationId="{AB8C311F-7253-4AED-9701-7FC0708C41C7}"/>
          </ac:spMkLst>
        </pc:spChg>
        <pc:spChg chg="add">
          <ac:chgData name="Aroosa Sawati" userId="9d2d68ddb22957f5" providerId="LiveId" clId="{4D0FD864-6777-4308-8F93-3DA99815D6FF}" dt="2021-02-04T16:32:37.966" v="3764" actId="26606"/>
          <ac:spMkLst>
            <pc:docMk/>
            <pc:sldMk cId="480636836" sldId="280"/>
            <ac:spMk id="6" creationId="{E2384209-CB15-4CDF-9D31-C44FD9A3F20D}"/>
          </ac:spMkLst>
        </pc:spChg>
        <pc:spChg chg="add">
          <ac:chgData name="Aroosa Sawati" userId="9d2d68ddb22957f5" providerId="LiveId" clId="{4D0FD864-6777-4308-8F93-3DA99815D6FF}" dt="2021-02-04T16:32:37.966" v="3764" actId="26606"/>
          <ac:spMkLst>
            <pc:docMk/>
            <pc:sldMk cId="480636836" sldId="280"/>
            <ac:spMk id="7" creationId="{2633B3B5-CC90-43F0-8714-D31D1F3F0209}"/>
          </ac:spMkLst>
        </pc:spChg>
        <pc:spChg chg="add del mod">
          <ac:chgData name="Aroosa Sawati" userId="9d2d68ddb22957f5" providerId="LiveId" clId="{4D0FD864-6777-4308-8F93-3DA99815D6FF}" dt="2021-02-05T11:10:20.514" v="6424"/>
          <ac:spMkLst>
            <pc:docMk/>
            <pc:sldMk cId="480636836" sldId="280"/>
            <ac:spMk id="8" creationId="{37B56DA1-418F-4F5D-BD74-FEAC444317CF}"/>
          </ac:spMkLst>
        </pc:spChg>
        <pc:spChg chg="add del">
          <ac:chgData name="Aroosa Sawati" userId="9d2d68ddb22957f5" providerId="LiveId" clId="{4D0FD864-6777-4308-8F93-3DA99815D6FF}" dt="2021-02-04T16:32:26.559" v="3751" actId="26606"/>
          <ac:spMkLst>
            <pc:docMk/>
            <pc:sldMk cId="480636836" sldId="280"/>
            <ac:spMk id="8" creationId="{AB8C311F-7253-4AED-9701-7FC0708C41C7}"/>
          </ac:spMkLst>
        </pc:spChg>
        <pc:spChg chg="add">
          <ac:chgData name="Aroosa Sawati" userId="9d2d68ddb22957f5" providerId="LiveId" clId="{4D0FD864-6777-4308-8F93-3DA99815D6FF}" dt="2021-02-04T16:32:37.966" v="3764" actId="26606"/>
          <ac:spMkLst>
            <pc:docMk/>
            <pc:sldMk cId="480636836" sldId="280"/>
            <ac:spMk id="9" creationId="{A8D57A06-A426-446D-B02C-A2DC6B62E45E}"/>
          </ac:spMkLst>
        </pc:spChg>
        <pc:spChg chg="add mod">
          <ac:chgData name="Aroosa Sawati" userId="9d2d68ddb22957f5" providerId="LiveId" clId="{4D0FD864-6777-4308-8F93-3DA99815D6FF}" dt="2021-02-05T11:09:58.702" v="6422" actId="1076"/>
          <ac:spMkLst>
            <pc:docMk/>
            <pc:sldMk cId="480636836" sldId="280"/>
            <ac:spMk id="10" creationId="{059B8611-5083-4780-85A9-349BA8E0A7CD}"/>
          </ac:spMkLst>
        </pc:spChg>
        <pc:spChg chg="add del">
          <ac:chgData name="Aroosa Sawati" userId="9d2d68ddb22957f5" providerId="LiveId" clId="{4D0FD864-6777-4308-8F93-3DA99815D6FF}" dt="2021-02-04T16:32:26.559" v="3751" actId="26606"/>
          <ac:spMkLst>
            <pc:docMk/>
            <pc:sldMk cId="480636836" sldId="280"/>
            <ac:spMk id="10" creationId="{E2384209-CB15-4CDF-9D31-C44FD9A3F20D}"/>
          </ac:spMkLst>
        </pc:spChg>
        <pc:spChg chg="add del">
          <ac:chgData name="Aroosa Sawati" userId="9d2d68ddb22957f5" providerId="LiveId" clId="{4D0FD864-6777-4308-8F93-3DA99815D6FF}" dt="2021-02-04T16:32:26.559" v="3751" actId="26606"/>
          <ac:spMkLst>
            <pc:docMk/>
            <pc:sldMk cId="480636836" sldId="280"/>
            <ac:spMk id="12" creationId="{2633B3B5-CC90-43F0-8714-D31D1F3F0209}"/>
          </ac:spMkLst>
        </pc:spChg>
        <pc:spChg chg="add del">
          <ac:chgData name="Aroosa Sawati" userId="9d2d68ddb22957f5" providerId="LiveId" clId="{4D0FD864-6777-4308-8F93-3DA99815D6FF}" dt="2021-02-04T16:32:26.559" v="3751" actId="26606"/>
          <ac:spMkLst>
            <pc:docMk/>
            <pc:sldMk cId="480636836" sldId="280"/>
            <ac:spMk id="14" creationId="{A8D57A06-A426-446D-B02C-A2DC6B62E45E}"/>
          </ac:spMkLst>
        </pc:spChg>
        <pc:spChg chg="add del">
          <ac:chgData name="Aroosa Sawati" userId="9d2d68ddb22957f5" providerId="LiveId" clId="{4D0FD864-6777-4308-8F93-3DA99815D6FF}" dt="2021-02-04T16:32:27.667" v="3753" actId="26606"/>
          <ac:spMkLst>
            <pc:docMk/>
            <pc:sldMk cId="480636836" sldId="280"/>
            <ac:spMk id="16" creationId="{AB8C311F-7253-4AED-9701-7FC0708C41C7}"/>
          </ac:spMkLst>
        </pc:spChg>
        <pc:spChg chg="add del">
          <ac:chgData name="Aroosa Sawati" userId="9d2d68ddb22957f5" providerId="LiveId" clId="{4D0FD864-6777-4308-8F93-3DA99815D6FF}" dt="2021-02-04T16:32:27.667" v="3753" actId="26606"/>
          <ac:spMkLst>
            <pc:docMk/>
            <pc:sldMk cId="480636836" sldId="280"/>
            <ac:spMk id="17" creationId="{FD073016-B734-483B-8953-5BADEE145112}"/>
          </ac:spMkLst>
        </pc:spChg>
        <pc:spChg chg="add del">
          <ac:chgData name="Aroosa Sawati" userId="9d2d68ddb22957f5" providerId="LiveId" clId="{4D0FD864-6777-4308-8F93-3DA99815D6FF}" dt="2021-02-04T16:32:27.667" v="3753" actId="26606"/>
          <ac:spMkLst>
            <pc:docMk/>
            <pc:sldMk cId="480636836" sldId="280"/>
            <ac:spMk id="18" creationId="{90A7EAB6-59D3-4325-8DE6-E0CA4009CE53}"/>
          </ac:spMkLst>
        </pc:spChg>
        <pc:spChg chg="add del">
          <ac:chgData name="Aroosa Sawati" userId="9d2d68ddb22957f5" providerId="LiveId" clId="{4D0FD864-6777-4308-8F93-3DA99815D6FF}" dt="2021-02-04T16:32:27.667" v="3753" actId="26606"/>
          <ac:spMkLst>
            <pc:docMk/>
            <pc:sldMk cId="480636836" sldId="280"/>
            <ac:spMk id="19" creationId="{A8D57A06-A426-446D-B02C-A2DC6B62E45E}"/>
          </ac:spMkLst>
        </pc:spChg>
        <pc:spChg chg="add del">
          <ac:chgData name="Aroosa Sawati" userId="9d2d68ddb22957f5" providerId="LiveId" clId="{4D0FD864-6777-4308-8F93-3DA99815D6FF}" dt="2021-02-04T16:32:31.193" v="3755" actId="26606"/>
          <ac:spMkLst>
            <pc:docMk/>
            <pc:sldMk cId="480636836" sldId="280"/>
            <ac:spMk id="21" creationId="{AB8C311F-7253-4AED-9701-7FC0708C41C7}"/>
          </ac:spMkLst>
        </pc:spChg>
        <pc:spChg chg="add del">
          <ac:chgData name="Aroosa Sawati" userId="9d2d68ddb22957f5" providerId="LiveId" clId="{4D0FD864-6777-4308-8F93-3DA99815D6FF}" dt="2021-02-04T16:32:31.193" v="3755" actId="26606"/>
          <ac:spMkLst>
            <pc:docMk/>
            <pc:sldMk cId="480636836" sldId="280"/>
            <ac:spMk id="22" creationId="{E2384209-CB15-4CDF-9D31-C44FD9A3F20D}"/>
          </ac:spMkLst>
        </pc:spChg>
        <pc:spChg chg="add del">
          <ac:chgData name="Aroosa Sawati" userId="9d2d68ddb22957f5" providerId="LiveId" clId="{4D0FD864-6777-4308-8F93-3DA99815D6FF}" dt="2021-02-04T16:32:31.193" v="3755" actId="26606"/>
          <ac:spMkLst>
            <pc:docMk/>
            <pc:sldMk cId="480636836" sldId="280"/>
            <ac:spMk id="23" creationId="{2633B3B5-CC90-43F0-8714-D31D1F3F0209}"/>
          </ac:spMkLst>
        </pc:spChg>
        <pc:spChg chg="add del">
          <ac:chgData name="Aroosa Sawati" userId="9d2d68ddb22957f5" providerId="LiveId" clId="{4D0FD864-6777-4308-8F93-3DA99815D6FF}" dt="2021-02-04T16:32:31.193" v="3755" actId="26606"/>
          <ac:spMkLst>
            <pc:docMk/>
            <pc:sldMk cId="480636836" sldId="280"/>
            <ac:spMk id="24" creationId="{A8D57A06-A426-446D-B02C-A2DC6B62E45E}"/>
          </ac:spMkLst>
        </pc:spChg>
        <pc:spChg chg="add del">
          <ac:chgData name="Aroosa Sawati" userId="9d2d68ddb22957f5" providerId="LiveId" clId="{4D0FD864-6777-4308-8F93-3DA99815D6FF}" dt="2021-02-04T16:32:33.692" v="3757" actId="26606"/>
          <ac:spMkLst>
            <pc:docMk/>
            <pc:sldMk cId="480636836" sldId="280"/>
            <ac:spMk id="26" creationId="{AB8C311F-7253-4AED-9701-7FC0708C41C7}"/>
          </ac:spMkLst>
        </pc:spChg>
        <pc:spChg chg="add del">
          <ac:chgData name="Aroosa Sawati" userId="9d2d68ddb22957f5" providerId="LiveId" clId="{4D0FD864-6777-4308-8F93-3DA99815D6FF}" dt="2021-02-04T16:32:33.692" v="3757" actId="26606"/>
          <ac:spMkLst>
            <pc:docMk/>
            <pc:sldMk cId="480636836" sldId="280"/>
            <ac:spMk id="27" creationId="{E2384209-CB15-4CDF-9D31-C44FD9A3F20D}"/>
          </ac:spMkLst>
        </pc:spChg>
        <pc:spChg chg="add del">
          <ac:chgData name="Aroosa Sawati" userId="9d2d68ddb22957f5" providerId="LiveId" clId="{4D0FD864-6777-4308-8F93-3DA99815D6FF}" dt="2021-02-04T16:32:33.692" v="3757" actId="26606"/>
          <ac:spMkLst>
            <pc:docMk/>
            <pc:sldMk cId="480636836" sldId="280"/>
            <ac:spMk id="28" creationId="{2633B3B5-CC90-43F0-8714-D31D1F3F0209}"/>
          </ac:spMkLst>
        </pc:spChg>
        <pc:spChg chg="add del">
          <ac:chgData name="Aroosa Sawati" userId="9d2d68ddb22957f5" providerId="LiveId" clId="{4D0FD864-6777-4308-8F93-3DA99815D6FF}" dt="2021-02-04T16:32:33.692" v="3757" actId="26606"/>
          <ac:spMkLst>
            <pc:docMk/>
            <pc:sldMk cId="480636836" sldId="280"/>
            <ac:spMk id="29" creationId="{A8D57A06-A426-446D-B02C-A2DC6B62E45E}"/>
          </ac:spMkLst>
        </pc:spChg>
        <pc:spChg chg="add del">
          <ac:chgData name="Aroosa Sawati" userId="9d2d68ddb22957f5" providerId="LiveId" clId="{4D0FD864-6777-4308-8F93-3DA99815D6FF}" dt="2021-02-04T16:32:35.748" v="3759" actId="26606"/>
          <ac:spMkLst>
            <pc:docMk/>
            <pc:sldMk cId="480636836" sldId="280"/>
            <ac:spMk id="31" creationId="{AB8C311F-7253-4AED-9701-7FC0708C41C7}"/>
          </ac:spMkLst>
        </pc:spChg>
        <pc:spChg chg="add del">
          <ac:chgData name="Aroosa Sawati" userId="9d2d68ddb22957f5" providerId="LiveId" clId="{4D0FD864-6777-4308-8F93-3DA99815D6FF}" dt="2021-02-04T16:32:35.748" v="3759" actId="26606"/>
          <ac:spMkLst>
            <pc:docMk/>
            <pc:sldMk cId="480636836" sldId="280"/>
            <ac:spMk id="32" creationId="{FD073016-B734-483B-8953-5BADEE145112}"/>
          </ac:spMkLst>
        </pc:spChg>
        <pc:spChg chg="add del">
          <ac:chgData name="Aroosa Sawati" userId="9d2d68ddb22957f5" providerId="LiveId" clId="{4D0FD864-6777-4308-8F93-3DA99815D6FF}" dt="2021-02-04T16:32:35.748" v="3759" actId="26606"/>
          <ac:spMkLst>
            <pc:docMk/>
            <pc:sldMk cId="480636836" sldId="280"/>
            <ac:spMk id="33" creationId="{90A7EAB6-59D3-4325-8DE6-E0CA4009CE53}"/>
          </ac:spMkLst>
        </pc:spChg>
        <pc:spChg chg="add del">
          <ac:chgData name="Aroosa Sawati" userId="9d2d68ddb22957f5" providerId="LiveId" clId="{4D0FD864-6777-4308-8F93-3DA99815D6FF}" dt="2021-02-04T16:32:35.748" v="3759" actId="26606"/>
          <ac:spMkLst>
            <pc:docMk/>
            <pc:sldMk cId="480636836" sldId="280"/>
            <ac:spMk id="34" creationId="{A8D57A06-A426-446D-B02C-A2DC6B62E45E}"/>
          </ac:spMkLst>
        </pc:spChg>
        <pc:spChg chg="add del">
          <ac:chgData name="Aroosa Sawati" userId="9d2d68ddb22957f5" providerId="LiveId" clId="{4D0FD864-6777-4308-8F93-3DA99815D6FF}" dt="2021-02-04T16:32:36.292" v="3761" actId="26606"/>
          <ac:spMkLst>
            <pc:docMk/>
            <pc:sldMk cId="480636836" sldId="280"/>
            <ac:spMk id="36" creationId="{32BC26D8-82FB-445E-AA49-62A77D7C1EE0}"/>
          </ac:spMkLst>
        </pc:spChg>
        <pc:spChg chg="add del">
          <ac:chgData name="Aroosa Sawati" userId="9d2d68ddb22957f5" providerId="LiveId" clId="{4D0FD864-6777-4308-8F93-3DA99815D6FF}" dt="2021-02-04T16:32:36.292" v="3761" actId="26606"/>
          <ac:spMkLst>
            <pc:docMk/>
            <pc:sldMk cId="480636836" sldId="280"/>
            <ac:spMk id="37" creationId="{CB44330D-EA18-4254-AA95-EB49948539B8}"/>
          </ac:spMkLst>
        </pc:spChg>
        <pc:picChg chg="add del">
          <ac:chgData name="Aroosa Sawati" userId="9d2d68ddb22957f5" providerId="LiveId" clId="{4D0FD864-6777-4308-8F93-3DA99815D6FF}" dt="2021-02-04T16:32:20.576" v="3748" actId="478"/>
          <ac:picMkLst>
            <pc:docMk/>
            <pc:sldMk cId="480636836" sldId="280"/>
            <ac:picMk id="2" creationId="{EE4039DD-4C53-444D-9939-2D9EB82233EA}"/>
          </ac:picMkLst>
        </pc:picChg>
        <pc:picChg chg="add mod">
          <ac:chgData name="Aroosa Sawati" userId="9d2d68ddb22957f5" providerId="LiveId" clId="{4D0FD864-6777-4308-8F93-3DA99815D6FF}" dt="2021-02-05T11:09:11.727" v="6411" actId="1076"/>
          <ac:picMkLst>
            <pc:docMk/>
            <pc:sldMk cId="480636836" sldId="280"/>
            <ac:picMk id="3" creationId="{76481611-BA17-4AD8-BEEB-AC3F44C50998}"/>
          </ac:picMkLst>
        </pc:picChg>
      </pc:sldChg>
      <pc:sldChg chg="new del">
        <pc:chgData name="Aroosa Sawati" userId="9d2d68ddb22957f5" providerId="LiveId" clId="{4D0FD864-6777-4308-8F93-3DA99815D6FF}" dt="2021-02-04T12:36:46.910" v="2108" actId="2696"/>
        <pc:sldMkLst>
          <pc:docMk/>
          <pc:sldMk cId="1889205336" sldId="281"/>
        </pc:sldMkLst>
      </pc:sldChg>
      <pc:sldChg chg="new del">
        <pc:chgData name="Aroosa Sawati" userId="9d2d68ddb22957f5" providerId="LiveId" clId="{4D0FD864-6777-4308-8F93-3DA99815D6FF}" dt="2021-02-04T12:36:48.594" v="2109" actId="2696"/>
        <pc:sldMkLst>
          <pc:docMk/>
          <pc:sldMk cId="3008938147" sldId="282"/>
        </pc:sldMkLst>
      </pc:sldChg>
      <pc:sldChg chg="addSp delSp modSp new mod ord modTransition setBg setClrOvrMap">
        <pc:chgData name="Aroosa Sawati" userId="9d2d68ddb22957f5" providerId="LiveId" clId="{4D0FD864-6777-4308-8F93-3DA99815D6FF}" dt="2021-02-06T02:46:44.189" v="6776"/>
        <pc:sldMkLst>
          <pc:docMk/>
          <pc:sldMk cId="2264400758" sldId="283"/>
        </pc:sldMkLst>
        <pc:spChg chg="add mod">
          <ac:chgData name="Aroosa Sawati" userId="9d2d68ddb22957f5" providerId="LiveId" clId="{4D0FD864-6777-4308-8F93-3DA99815D6FF}" dt="2021-02-04T16:54:03.380" v="4261" actId="26606"/>
          <ac:spMkLst>
            <pc:docMk/>
            <pc:sldMk cId="2264400758" sldId="283"/>
            <ac:spMk id="3" creationId="{683F8454-D361-455C-8327-FDD56BEDD5A4}"/>
          </ac:spMkLst>
        </pc:spChg>
        <pc:spChg chg="add del mod">
          <ac:chgData name="Aroosa Sawati" userId="9d2d68ddb22957f5" providerId="LiveId" clId="{4D0FD864-6777-4308-8F93-3DA99815D6FF}" dt="2021-02-06T02:16:37.917" v="6749" actId="478"/>
          <ac:spMkLst>
            <pc:docMk/>
            <pc:sldMk cId="2264400758" sldId="283"/>
            <ac:spMk id="4" creationId="{3471FC3C-1742-4CCF-BD44-1B1860BEE55F}"/>
          </ac:spMkLst>
        </pc:spChg>
        <pc:spChg chg="add del">
          <ac:chgData name="Aroosa Sawati" userId="9d2d68ddb22957f5" providerId="LiveId" clId="{4D0FD864-6777-4308-8F93-3DA99815D6FF}" dt="2021-02-04T16:37:48.430" v="3829" actId="26606"/>
          <ac:spMkLst>
            <pc:docMk/>
            <pc:sldMk cId="2264400758" sldId="283"/>
            <ac:spMk id="8" creationId="{A8384FB5-9ADC-4DDC-881B-597D56F5B15D}"/>
          </ac:spMkLst>
        </pc:spChg>
        <pc:spChg chg="add del">
          <ac:chgData name="Aroosa Sawati" userId="9d2d68ddb22957f5" providerId="LiveId" clId="{4D0FD864-6777-4308-8F93-3DA99815D6FF}" dt="2021-02-04T16:37:48.430" v="3829" actId="26606"/>
          <ac:spMkLst>
            <pc:docMk/>
            <pc:sldMk cId="2264400758" sldId="283"/>
            <ac:spMk id="10" creationId="{91E5A9A7-95C6-4F4F-B00E-C82E07FE62EF}"/>
          </ac:spMkLst>
        </pc:spChg>
        <pc:spChg chg="add del">
          <ac:chgData name="Aroosa Sawati" userId="9d2d68ddb22957f5" providerId="LiveId" clId="{4D0FD864-6777-4308-8F93-3DA99815D6FF}" dt="2021-02-04T16:37:48.430" v="3829" actId="26606"/>
          <ac:spMkLst>
            <pc:docMk/>
            <pc:sldMk cId="2264400758" sldId="283"/>
            <ac:spMk id="12" creationId="{D07DD2DE-F619-49DD-B5E7-03A290FF4ED1}"/>
          </ac:spMkLst>
        </pc:spChg>
        <pc:spChg chg="add del">
          <ac:chgData name="Aroosa Sawati" userId="9d2d68ddb22957f5" providerId="LiveId" clId="{4D0FD864-6777-4308-8F93-3DA99815D6FF}" dt="2021-02-04T16:37:48.430" v="3829" actId="26606"/>
          <ac:spMkLst>
            <pc:docMk/>
            <pc:sldMk cId="2264400758" sldId="283"/>
            <ac:spMk id="14" creationId="{85149191-5F60-4A28-AAFF-039F96B0F3EC}"/>
          </ac:spMkLst>
        </pc:spChg>
        <pc:spChg chg="add del">
          <ac:chgData name="Aroosa Sawati" userId="9d2d68ddb22957f5" providerId="LiveId" clId="{4D0FD864-6777-4308-8F93-3DA99815D6FF}" dt="2021-02-04T16:37:48.430" v="3829" actId="26606"/>
          <ac:spMkLst>
            <pc:docMk/>
            <pc:sldMk cId="2264400758" sldId="283"/>
            <ac:spMk id="16" creationId="{F8260ED5-17F7-4158-B241-D51DD4CF1B7E}"/>
          </ac:spMkLst>
        </pc:spChg>
        <pc:spChg chg="add del">
          <ac:chgData name="Aroosa Sawati" userId="9d2d68ddb22957f5" providerId="LiveId" clId="{4D0FD864-6777-4308-8F93-3DA99815D6FF}" dt="2021-02-04T16:54:03.380" v="4261" actId="26606"/>
          <ac:spMkLst>
            <pc:docMk/>
            <pc:sldMk cId="2264400758" sldId="283"/>
            <ac:spMk id="21" creationId="{489B7BFD-8F45-4093-AD9C-91B15B0503D9}"/>
          </ac:spMkLst>
        </pc:spChg>
        <pc:spChg chg="add del">
          <ac:chgData name="Aroosa Sawati" userId="9d2d68ddb22957f5" providerId="LiveId" clId="{4D0FD864-6777-4308-8F93-3DA99815D6FF}" dt="2021-02-04T16:54:03.380" v="4261" actId="26606"/>
          <ac:spMkLst>
            <pc:docMk/>
            <pc:sldMk cId="2264400758" sldId="283"/>
            <ac:spMk id="31" creationId="{B410157D-B333-4FC1-952E-FB1E4A1F86E6}"/>
          </ac:spMkLst>
        </pc:spChg>
        <pc:spChg chg="add del">
          <ac:chgData name="Aroosa Sawati" userId="9d2d68ddb22957f5" providerId="LiveId" clId="{4D0FD864-6777-4308-8F93-3DA99815D6FF}" dt="2021-02-04T16:54:03.380" v="4261" actId="26606"/>
          <ac:spMkLst>
            <pc:docMk/>
            <pc:sldMk cId="2264400758" sldId="283"/>
            <ac:spMk id="33" creationId="{DFE66D7D-ABDD-4F6B-A637-3A3A2ACE1A69}"/>
          </ac:spMkLst>
        </pc:spChg>
        <pc:spChg chg="add del">
          <ac:chgData name="Aroosa Sawati" userId="9d2d68ddb22957f5" providerId="LiveId" clId="{4D0FD864-6777-4308-8F93-3DA99815D6FF}" dt="2021-02-04T16:54:03.380" v="4261" actId="26606"/>
          <ac:spMkLst>
            <pc:docMk/>
            <pc:sldMk cId="2264400758" sldId="283"/>
            <ac:spMk id="35" creationId="{2D1AF5D9-E67F-4DB6-8615-293D22495C1F}"/>
          </ac:spMkLst>
        </pc:spChg>
        <pc:spChg chg="add del">
          <ac:chgData name="Aroosa Sawati" userId="9d2d68ddb22957f5" providerId="LiveId" clId="{4D0FD864-6777-4308-8F93-3DA99815D6FF}" dt="2021-02-04T16:53:59.404" v="4258" actId="26606"/>
          <ac:spMkLst>
            <pc:docMk/>
            <pc:sldMk cId="2264400758" sldId="283"/>
            <ac:spMk id="37" creationId="{1707FC24-6981-43D9-B525-C7832BA22463}"/>
          </ac:spMkLst>
        </pc:spChg>
        <pc:spChg chg="add del">
          <ac:chgData name="Aroosa Sawati" userId="9d2d68ddb22957f5" providerId="LiveId" clId="{4D0FD864-6777-4308-8F93-3DA99815D6FF}" dt="2021-02-04T16:54:03.368" v="4260" actId="26606"/>
          <ac:spMkLst>
            <pc:docMk/>
            <pc:sldMk cId="2264400758" sldId="283"/>
            <ac:spMk id="39" creationId="{605494DE-B078-4D87-BB01-C84320618DAD}"/>
          </ac:spMkLst>
        </pc:spChg>
        <pc:spChg chg="add del">
          <ac:chgData name="Aroosa Sawati" userId="9d2d68ddb22957f5" providerId="LiveId" clId="{4D0FD864-6777-4308-8F93-3DA99815D6FF}" dt="2021-02-04T16:53:50.288" v="4252" actId="26606"/>
          <ac:spMkLst>
            <pc:docMk/>
            <pc:sldMk cId="2264400758" sldId="283"/>
            <ac:spMk id="40" creationId="{1707FC24-6981-43D9-B525-C7832BA22463}"/>
          </ac:spMkLst>
        </pc:spChg>
        <pc:spChg chg="add del">
          <ac:chgData name="Aroosa Sawati" userId="9d2d68ddb22957f5" providerId="LiveId" clId="{4D0FD864-6777-4308-8F93-3DA99815D6FF}" dt="2021-02-04T16:54:03.368" v="4260" actId="26606"/>
          <ac:spMkLst>
            <pc:docMk/>
            <pc:sldMk cId="2264400758" sldId="283"/>
            <ac:spMk id="41" creationId="{9A0576B0-CD8C-4661-95C8-A9F2CE7CDDB0}"/>
          </ac:spMkLst>
        </pc:spChg>
        <pc:spChg chg="add del">
          <ac:chgData name="Aroosa Sawati" userId="9d2d68ddb22957f5" providerId="LiveId" clId="{4D0FD864-6777-4308-8F93-3DA99815D6FF}" dt="2021-02-04T16:53:53.880" v="4254" actId="26606"/>
          <ac:spMkLst>
            <pc:docMk/>
            <pc:sldMk cId="2264400758" sldId="283"/>
            <ac:spMk id="42" creationId="{9A0576B0-CD8C-4661-95C8-A9F2CE7CDDB0}"/>
          </ac:spMkLst>
        </pc:spChg>
        <pc:spChg chg="add del">
          <ac:chgData name="Aroosa Sawati" userId="9d2d68ddb22957f5" providerId="LiveId" clId="{4D0FD864-6777-4308-8F93-3DA99815D6FF}" dt="2021-02-04T16:53:53.880" v="4254" actId="26606"/>
          <ac:spMkLst>
            <pc:docMk/>
            <pc:sldMk cId="2264400758" sldId="283"/>
            <ac:spMk id="43" creationId="{605494DE-B078-4D87-BB01-C84320618DAD}"/>
          </ac:spMkLst>
        </pc:spChg>
        <pc:spChg chg="add del">
          <ac:chgData name="Aroosa Sawati" userId="9d2d68ddb22957f5" providerId="LiveId" clId="{4D0FD864-6777-4308-8F93-3DA99815D6FF}" dt="2021-02-04T16:53:53.880" v="4254" actId="26606"/>
          <ac:spMkLst>
            <pc:docMk/>
            <pc:sldMk cId="2264400758" sldId="283"/>
            <ac:spMk id="44" creationId="{3FF60E2B-3919-423C-B1FF-56CDE6681165}"/>
          </ac:spMkLst>
        </pc:spChg>
        <pc:spChg chg="add del">
          <ac:chgData name="Aroosa Sawati" userId="9d2d68ddb22957f5" providerId="LiveId" clId="{4D0FD864-6777-4308-8F93-3DA99815D6FF}" dt="2021-02-04T16:54:03.368" v="4260" actId="26606"/>
          <ac:spMkLst>
            <pc:docMk/>
            <pc:sldMk cId="2264400758" sldId="283"/>
            <ac:spMk id="45" creationId="{3FF60E2B-3919-423C-B1FF-56CDE6681165}"/>
          </ac:spMkLst>
        </pc:spChg>
        <pc:spChg chg="add">
          <ac:chgData name="Aroosa Sawati" userId="9d2d68ddb22957f5" providerId="LiveId" clId="{4D0FD864-6777-4308-8F93-3DA99815D6FF}" dt="2021-02-04T16:54:03.380" v="4261" actId="26606"/>
          <ac:spMkLst>
            <pc:docMk/>
            <pc:sldMk cId="2264400758" sldId="283"/>
            <ac:spMk id="46" creationId="{A7009A0A-BEF5-4EAC-AF15-E4F9F002E239}"/>
          </ac:spMkLst>
        </pc:spChg>
        <pc:spChg chg="add">
          <ac:chgData name="Aroosa Sawati" userId="9d2d68ddb22957f5" providerId="LiveId" clId="{4D0FD864-6777-4308-8F93-3DA99815D6FF}" dt="2021-02-04T16:54:03.380" v="4261" actId="26606"/>
          <ac:spMkLst>
            <pc:docMk/>
            <pc:sldMk cId="2264400758" sldId="283"/>
            <ac:spMk id="47" creationId="{A8384FB5-9ADC-4DDC-881B-597D56F5B15D}"/>
          </ac:spMkLst>
        </pc:spChg>
        <pc:spChg chg="add">
          <ac:chgData name="Aroosa Sawati" userId="9d2d68ddb22957f5" providerId="LiveId" clId="{4D0FD864-6777-4308-8F93-3DA99815D6FF}" dt="2021-02-04T16:54:03.380" v="4261" actId="26606"/>
          <ac:spMkLst>
            <pc:docMk/>
            <pc:sldMk cId="2264400758" sldId="283"/>
            <ac:spMk id="48" creationId="{1199E1B1-A8C0-4FE8-A5A8-1CB41D69F857}"/>
          </ac:spMkLst>
        </pc:spChg>
        <pc:spChg chg="add">
          <ac:chgData name="Aroosa Sawati" userId="9d2d68ddb22957f5" providerId="LiveId" clId="{4D0FD864-6777-4308-8F93-3DA99815D6FF}" dt="2021-02-04T16:54:03.380" v="4261" actId="26606"/>
          <ac:spMkLst>
            <pc:docMk/>
            <pc:sldMk cId="2264400758" sldId="283"/>
            <ac:spMk id="49" creationId="{84A8DE83-DE75-4B41-9DB4-A7EC0B0DEC0B}"/>
          </ac:spMkLst>
        </pc:spChg>
        <pc:grpChg chg="add del">
          <ac:chgData name="Aroosa Sawati" userId="9d2d68ddb22957f5" providerId="LiveId" clId="{4D0FD864-6777-4308-8F93-3DA99815D6FF}" dt="2021-02-04T16:54:03.380" v="4261" actId="26606"/>
          <ac:grpSpMkLst>
            <pc:docMk/>
            <pc:sldMk cId="2264400758" sldId="283"/>
            <ac:grpSpMk id="23" creationId="{5ECDEC52-15F3-49DD-BCBA-A0533E540F0C}"/>
          </ac:grpSpMkLst>
        </pc:grpChg>
        <pc:grpChg chg="add del">
          <ac:chgData name="Aroosa Sawati" userId="9d2d68ddb22957f5" providerId="LiveId" clId="{4D0FD864-6777-4308-8F93-3DA99815D6FF}" dt="2021-02-04T16:54:03.380" v="4261" actId="26606"/>
          <ac:grpSpMkLst>
            <pc:docMk/>
            <pc:sldMk cId="2264400758" sldId="283"/>
            <ac:grpSpMk id="27" creationId="{4478CD8A-FF59-40AD-8101-D685A2FEF64D}"/>
          </ac:grpSpMkLst>
        </pc:grpChg>
        <pc:picChg chg="add del mod ord">
          <ac:chgData name="Aroosa Sawati" userId="9d2d68ddb22957f5" providerId="LiveId" clId="{4D0FD864-6777-4308-8F93-3DA99815D6FF}" dt="2021-02-06T02:20:43.725" v="6750" actId="478"/>
          <ac:picMkLst>
            <pc:docMk/>
            <pc:sldMk cId="2264400758" sldId="283"/>
            <ac:picMk id="2" creationId="{F66211E1-2239-4979-9359-36F6D47F93B1}"/>
          </ac:picMkLst>
        </pc:picChg>
        <pc:picChg chg="add mod">
          <ac:chgData name="Aroosa Sawati" userId="9d2d68ddb22957f5" providerId="LiveId" clId="{4D0FD864-6777-4308-8F93-3DA99815D6FF}" dt="2021-02-06T02:21:13.849" v="6761" actId="14100"/>
          <ac:picMkLst>
            <pc:docMk/>
            <pc:sldMk cId="2264400758" sldId="283"/>
            <ac:picMk id="5" creationId="{550656D8-7013-4186-84D4-6DD516FE79D9}"/>
          </ac:picMkLst>
        </pc:picChg>
        <pc:picChg chg="add del">
          <ac:chgData name="Aroosa Sawati" userId="9d2d68ddb22957f5" providerId="LiveId" clId="{4D0FD864-6777-4308-8F93-3DA99815D6FF}" dt="2021-02-05T04:16:25.516" v="4807" actId="478"/>
          <ac:picMkLst>
            <pc:docMk/>
            <pc:sldMk cId="2264400758" sldId="283"/>
            <ac:picMk id="8194" creationId="{770E5932-AB20-47C6-A3C4-D68EA28AAA11}"/>
          </ac:picMkLst>
        </pc:picChg>
      </pc:sldChg>
      <pc:sldChg chg="addSp delSp modSp new mod ord modTransition setBg">
        <pc:chgData name="Aroosa Sawati" userId="9d2d68ddb22957f5" providerId="LiveId" clId="{4D0FD864-6777-4308-8F93-3DA99815D6FF}" dt="2021-02-06T02:46:49.014" v="6777"/>
        <pc:sldMkLst>
          <pc:docMk/>
          <pc:sldMk cId="974666312" sldId="284"/>
        </pc:sldMkLst>
        <pc:spChg chg="add mod">
          <ac:chgData name="Aroosa Sawati" userId="9d2d68ddb22957f5" providerId="LiveId" clId="{4D0FD864-6777-4308-8F93-3DA99815D6FF}" dt="2021-02-06T02:13:10.993" v="6746" actId="20577"/>
          <ac:spMkLst>
            <pc:docMk/>
            <pc:sldMk cId="974666312" sldId="284"/>
            <ac:spMk id="3" creationId="{34A9B70B-F70B-43FE-AE59-6395BADFA5A2}"/>
          </ac:spMkLst>
        </pc:spChg>
        <pc:spChg chg="add del">
          <ac:chgData name="Aroosa Sawati" userId="9d2d68ddb22957f5" providerId="LiveId" clId="{4D0FD864-6777-4308-8F93-3DA99815D6FF}" dt="2021-02-04T16:36:51.324" v="3819" actId="26606"/>
          <ac:spMkLst>
            <pc:docMk/>
            <pc:sldMk cId="974666312" sldId="284"/>
            <ac:spMk id="8" creationId="{A8384FB5-9ADC-4DDC-881B-597D56F5B15D}"/>
          </ac:spMkLst>
        </pc:spChg>
        <pc:spChg chg="add del">
          <ac:chgData name="Aroosa Sawati" userId="9d2d68ddb22957f5" providerId="LiveId" clId="{4D0FD864-6777-4308-8F93-3DA99815D6FF}" dt="2021-02-04T16:36:51.324" v="3819" actId="26606"/>
          <ac:spMkLst>
            <pc:docMk/>
            <pc:sldMk cId="974666312" sldId="284"/>
            <ac:spMk id="10" creationId="{91E5A9A7-95C6-4F4F-B00E-C82E07FE62EF}"/>
          </ac:spMkLst>
        </pc:spChg>
        <pc:spChg chg="add del">
          <ac:chgData name="Aroosa Sawati" userId="9d2d68ddb22957f5" providerId="LiveId" clId="{4D0FD864-6777-4308-8F93-3DA99815D6FF}" dt="2021-02-04T16:36:51.324" v="3819" actId="26606"/>
          <ac:spMkLst>
            <pc:docMk/>
            <pc:sldMk cId="974666312" sldId="284"/>
            <ac:spMk id="12" creationId="{D07DD2DE-F619-49DD-B5E7-03A290FF4ED1}"/>
          </ac:spMkLst>
        </pc:spChg>
        <pc:spChg chg="add del">
          <ac:chgData name="Aroosa Sawati" userId="9d2d68ddb22957f5" providerId="LiveId" clId="{4D0FD864-6777-4308-8F93-3DA99815D6FF}" dt="2021-02-04T16:36:51.324" v="3819" actId="26606"/>
          <ac:spMkLst>
            <pc:docMk/>
            <pc:sldMk cId="974666312" sldId="284"/>
            <ac:spMk id="14" creationId="{85149191-5F60-4A28-AAFF-039F96B0F3EC}"/>
          </ac:spMkLst>
        </pc:spChg>
        <pc:spChg chg="add del">
          <ac:chgData name="Aroosa Sawati" userId="9d2d68ddb22957f5" providerId="LiveId" clId="{4D0FD864-6777-4308-8F93-3DA99815D6FF}" dt="2021-02-04T16:36:51.324" v="3819" actId="26606"/>
          <ac:spMkLst>
            <pc:docMk/>
            <pc:sldMk cId="974666312" sldId="284"/>
            <ac:spMk id="16" creationId="{F8260ED5-17F7-4158-B241-D51DD4CF1B7E}"/>
          </ac:spMkLst>
        </pc:spChg>
        <pc:spChg chg="add del">
          <ac:chgData name="Aroosa Sawati" userId="9d2d68ddb22957f5" providerId="LiveId" clId="{4D0FD864-6777-4308-8F93-3DA99815D6FF}" dt="2021-02-04T16:36:50.963" v="3818" actId="26606"/>
          <ac:spMkLst>
            <pc:docMk/>
            <pc:sldMk cId="974666312" sldId="284"/>
            <ac:spMk id="21" creationId="{A8384FB5-9ADC-4DDC-881B-597D56F5B15D}"/>
          </ac:spMkLst>
        </pc:spChg>
        <pc:spChg chg="add del">
          <ac:chgData name="Aroosa Sawati" userId="9d2d68ddb22957f5" providerId="LiveId" clId="{4D0FD864-6777-4308-8F93-3DA99815D6FF}" dt="2021-02-04T16:36:50.963" v="3818" actId="26606"/>
          <ac:spMkLst>
            <pc:docMk/>
            <pc:sldMk cId="974666312" sldId="284"/>
            <ac:spMk id="23" creationId="{1199E1B1-A8C0-4FE8-A5A8-1CB41D69F857}"/>
          </ac:spMkLst>
        </pc:spChg>
        <pc:spChg chg="add del">
          <ac:chgData name="Aroosa Sawati" userId="9d2d68ddb22957f5" providerId="LiveId" clId="{4D0FD864-6777-4308-8F93-3DA99815D6FF}" dt="2021-02-04T16:36:50.963" v="3818" actId="26606"/>
          <ac:spMkLst>
            <pc:docMk/>
            <pc:sldMk cId="974666312" sldId="284"/>
            <ac:spMk id="25" creationId="{84A8DE83-DE75-4B41-9DB4-A7EC0B0DEC0B}"/>
          </ac:spMkLst>
        </pc:spChg>
        <pc:spChg chg="add del">
          <ac:chgData name="Aroosa Sawati" userId="9d2d68ddb22957f5" providerId="LiveId" clId="{4D0FD864-6777-4308-8F93-3DA99815D6FF}" dt="2021-02-04T16:36:50.963" v="3818" actId="26606"/>
          <ac:spMkLst>
            <pc:docMk/>
            <pc:sldMk cId="974666312" sldId="284"/>
            <ac:spMk id="27" creationId="{A7009A0A-BEF5-4EAC-AF15-E4F9F002E239}"/>
          </ac:spMkLst>
        </pc:spChg>
        <pc:spChg chg="add del">
          <ac:chgData name="Aroosa Sawati" userId="9d2d68ddb22957f5" providerId="LiveId" clId="{4D0FD864-6777-4308-8F93-3DA99815D6FF}" dt="2021-02-04T16:37:24.912" v="3826" actId="26606"/>
          <ac:spMkLst>
            <pc:docMk/>
            <pc:sldMk cId="974666312" sldId="284"/>
            <ac:spMk id="34" creationId="{489B7BFD-8F45-4093-AD9C-91B15B0503D9}"/>
          </ac:spMkLst>
        </pc:spChg>
        <pc:spChg chg="add del">
          <ac:chgData name="Aroosa Sawati" userId="9d2d68ddb22957f5" providerId="LiveId" clId="{4D0FD864-6777-4308-8F93-3DA99815D6FF}" dt="2021-02-04T16:37:24.912" v="3826" actId="26606"/>
          <ac:spMkLst>
            <pc:docMk/>
            <pc:sldMk cId="974666312" sldId="284"/>
            <ac:spMk id="376" creationId="{7FC918AD-C067-46DF-8F98-83352CB94660}"/>
          </ac:spMkLst>
        </pc:spChg>
        <pc:spChg chg="add del">
          <ac:chgData name="Aroosa Sawati" userId="9d2d68ddb22957f5" providerId="LiveId" clId="{4D0FD864-6777-4308-8F93-3DA99815D6FF}" dt="2021-02-04T16:37:24.912" v="3826" actId="26606"/>
          <ac:spMkLst>
            <pc:docMk/>
            <pc:sldMk cId="974666312" sldId="284"/>
            <ac:spMk id="377" creationId="{3C1473DD-4042-44F9-A962-71F52BAE3232}"/>
          </ac:spMkLst>
        </pc:spChg>
        <pc:spChg chg="add del">
          <ac:chgData name="Aroosa Sawati" userId="9d2d68ddb22957f5" providerId="LiveId" clId="{4D0FD864-6777-4308-8F93-3DA99815D6FF}" dt="2021-02-04T16:37:24.912" v="3826" actId="26606"/>
          <ac:spMkLst>
            <pc:docMk/>
            <pc:sldMk cId="974666312" sldId="284"/>
            <ac:spMk id="383" creationId="{8B646C36-EEEC-4D52-8E8E-206F4CD8A3DA}"/>
          </ac:spMkLst>
        </pc:spChg>
        <pc:spChg chg="add del">
          <ac:chgData name="Aroosa Sawati" userId="9d2d68ddb22957f5" providerId="LiveId" clId="{4D0FD864-6777-4308-8F93-3DA99815D6FF}" dt="2021-02-04T16:37:24.912" v="3826" actId="26606"/>
          <ac:spMkLst>
            <pc:docMk/>
            <pc:sldMk cId="974666312" sldId="284"/>
            <ac:spMk id="389" creationId="{8258443E-B333-44F4-8D49-1EAB1C1A4613}"/>
          </ac:spMkLst>
        </pc:spChg>
        <pc:spChg chg="add del">
          <ac:chgData name="Aroosa Sawati" userId="9d2d68ddb22957f5" providerId="LiveId" clId="{4D0FD864-6777-4308-8F93-3DA99815D6FF}" dt="2021-02-04T16:37:24.912" v="3826" actId="26606"/>
          <ac:spMkLst>
            <pc:docMk/>
            <pc:sldMk cId="974666312" sldId="284"/>
            <ac:spMk id="398" creationId="{4FB204DF-284E-45F6-A017-79A4DF57BCCB}"/>
          </ac:spMkLst>
        </pc:spChg>
        <pc:spChg chg="add del">
          <ac:chgData name="Aroosa Sawati" userId="9d2d68ddb22957f5" providerId="LiveId" clId="{4D0FD864-6777-4308-8F93-3DA99815D6FF}" dt="2021-02-04T16:37:24.912" v="3826" actId="26606"/>
          <ac:spMkLst>
            <pc:docMk/>
            <pc:sldMk cId="974666312" sldId="284"/>
            <ac:spMk id="400" creationId="{EB8560A9-B281-46EB-A304-1E4A5A00D6A9}"/>
          </ac:spMkLst>
        </pc:spChg>
        <pc:spChg chg="add del">
          <ac:chgData name="Aroosa Sawati" userId="9d2d68ddb22957f5" providerId="LiveId" clId="{4D0FD864-6777-4308-8F93-3DA99815D6FF}" dt="2021-02-04T16:37:24.912" v="3826" actId="26606"/>
          <ac:spMkLst>
            <pc:docMk/>
            <pc:sldMk cId="974666312" sldId="284"/>
            <ac:spMk id="402" creationId="{4D1A5E71-B6B6-486A-8CDC-C7ABD9B903F6}"/>
          </ac:spMkLst>
        </pc:spChg>
        <pc:spChg chg="add del">
          <ac:chgData name="Aroosa Sawati" userId="9d2d68ddb22957f5" providerId="LiveId" clId="{4D0FD864-6777-4308-8F93-3DA99815D6FF}" dt="2021-02-04T16:37:24.912" v="3826" actId="26606"/>
          <ac:spMkLst>
            <pc:docMk/>
            <pc:sldMk cId="974666312" sldId="284"/>
            <ac:spMk id="404" creationId="{667882DD-56E8-460E-99D5-86E71982D5AB}"/>
          </ac:spMkLst>
        </pc:spChg>
        <pc:grpChg chg="add del">
          <ac:chgData name="Aroosa Sawati" userId="9d2d68ddb22957f5" providerId="LiveId" clId="{4D0FD864-6777-4308-8F93-3DA99815D6FF}" dt="2021-02-04T16:37:24.912" v="3826" actId="26606"/>
          <ac:grpSpMkLst>
            <pc:docMk/>
            <pc:sldMk cId="974666312" sldId="284"/>
            <ac:grpSpMk id="35" creationId="{F70AAE9F-D40D-4A06-A542-AB26D8AB98F2}"/>
          </ac:grpSpMkLst>
        </pc:grpChg>
        <pc:grpChg chg="add del">
          <ac:chgData name="Aroosa Sawati" userId="9d2d68ddb22957f5" providerId="LiveId" clId="{4D0FD864-6777-4308-8F93-3DA99815D6FF}" dt="2021-02-04T16:37:24.912" v="3826" actId="26606"/>
          <ac:grpSpMkLst>
            <pc:docMk/>
            <pc:sldMk cId="974666312" sldId="284"/>
            <ac:grpSpMk id="378" creationId="{EC86BE98-673F-469D-B15E-8B6305CE3A58}"/>
          </ac:grpSpMkLst>
        </pc:grpChg>
        <pc:grpChg chg="add del">
          <ac:chgData name="Aroosa Sawati" userId="9d2d68ddb22957f5" providerId="LiveId" clId="{4D0FD864-6777-4308-8F93-3DA99815D6FF}" dt="2021-02-04T16:37:24.912" v="3826" actId="26606"/>
          <ac:grpSpMkLst>
            <pc:docMk/>
            <pc:sldMk cId="974666312" sldId="284"/>
            <ac:grpSpMk id="385" creationId="{B2EBBF56-923D-48A7-9F8F-86E33CFA3EF9}"/>
          </ac:grpSpMkLst>
        </pc:grpChg>
        <pc:grpChg chg="add del">
          <ac:chgData name="Aroosa Sawati" userId="9d2d68ddb22957f5" providerId="LiveId" clId="{4D0FD864-6777-4308-8F93-3DA99815D6FF}" dt="2021-02-04T16:37:24.912" v="3826" actId="26606"/>
          <ac:grpSpMkLst>
            <pc:docMk/>
            <pc:sldMk cId="974666312" sldId="284"/>
            <ac:grpSpMk id="391" creationId="{FB9739EB-7F66-433D-841F-AB3CD18700B7}"/>
          </ac:grpSpMkLst>
        </pc:grpChg>
        <pc:picChg chg="add mod ord">
          <ac:chgData name="Aroosa Sawati" userId="9d2d68ddb22957f5" providerId="LiveId" clId="{4D0FD864-6777-4308-8F93-3DA99815D6FF}" dt="2021-02-04T16:37:36.524" v="3828" actId="14100"/>
          <ac:picMkLst>
            <pc:docMk/>
            <pc:sldMk cId="974666312" sldId="284"/>
            <ac:picMk id="2" creationId="{F9692DF1-1A94-4E43-838A-9F116B2CAC1D}"/>
          </ac:picMkLst>
        </pc:picChg>
      </pc:sldChg>
      <pc:sldChg chg="addSp delSp modSp new mod ord modTransition setBg">
        <pc:chgData name="Aroosa Sawati" userId="9d2d68ddb22957f5" providerId="LiveId" clId="{4D0FD864-6777-4308-8F93-3DA99815D6FF}" dt="2021-02-06T02:46:33.475" v="6773"/>
        <pc:sldMkLst>
          <pc:docMk/>
          <pc:sldMk cId="431556631" sldId="285"/>
        </pc:sldMkLst>
        <pc:spChg chg="add mod">
          <ac:chgData name="Aroosa Sawati" userId="9d2d68ddb22957f5" providerId="LiveId" clId="{4D0FD864-6777-4308-8F93-3DA99815D6FF}" dt="2021-02-04T16:36:19.855" v="3816" actId="113"/>
          <ac:spMkLst>
            <pc:docMk/>
            <pc:sldMk cId="431556631" sldId="285"/>
            <ac:spMk id="3" creationId="{F67170B1-15B8-438D-BC2A-C2894BE26ACD}"/>
          </ac:spMkLst>
        </pc:spChg>
        <pc:spChg chg="add del">
          <ac:chgData name="Aroosa Sawati" userId="9d2d68ddb22957f5" providerId="LiveId" clId="{4D0FD864-6777-4308-8F93-3DA99815D6FF}" dt="2021-02-04T12:40:52.270" v="2131" actId="26606"/>
          <ac:spMkLst>
            <pc:docMk/>
            <pc:sldMk cId="431556631" sldId="285"/>
            <ac:spMk id="8" creationId="{A8384FB5-9ADC-4DDC-881B-597D56F5B15D}"/>
          </ac:spMkLst>
        </pc:spChg>
        <pc:spChg chg="add del">
          <ac:chgData name="Aroosa Sawati" userId="9d2d68ddb22957f5" providerId="LiveId" clId="{4D0FD864-6777-4308-8F93-3DA99815D6FF}" dt="2021-02-04T12:40:52.270" v="2131" actId="26606"/>
          <ac:spMkLst>
            <pc:docMk/>
            <pc:sldMk cId="431556631" sldId="285"/>
            <ac:spMk id="10" creationId="{91E5A9A7-95C6-4F4F-B00E-C82E07FE62EF}"/>
          </ac:spMkLst>
        </pc:spChg>
        <pc:spChg chg="add del">
          <ac:chgData name="Aroosa Sawati" userId="9d2d68ddb22957f5" providerId="LiveId" clId="{4D0FD864-6777-4308-8F93-3DA99815D6FF}" dt="2021-02-04T12:40:52.270" v="2131" actId="26606"/>
          <ac:spMkLst>
            <pc:docMk/>
            <pc:sldMk cId="431556631" sldId="285"/>
            <ac:spMk id="12" creationId="{D07DD2DE-F619-49DD-B5E7-03A290FF4ED1}"/>
          </ac:spMkLst>
        </pc:spChg>
        <pc:spChg chg="add del">
          <ac:chgData name="Aroosa Sawati" userId="9d2d68ddb22957f5" providerId="LiveId" clId="{4D0FD864-6777-4308-8F93-3DA99815D6FF}" dt="2021-02-04T12:40:52.270" v="2131" actId="26606"/>
          <ac:spMkLst>
            <pc:docMk/>
            <pc:sldMk cId="431556631" sldId="285"/>
            <ac:spMk id="14" creationId="{85149191-5F60-4A28-AAFF-039F96B0F3EC}"/>
          </ac:spMkLst>
        </pc:spChg>
        <pc:spChg chg="add del">
          <ac:chgData name="Aroosa Sawati" userId="9d2d68ddb22957f5" providerId="LiveId" clId="{4D0FD864-6777-4308-8F93-3DA99815D6FF}" dt="2021-02-04T12:40:52.270" v="2131" actId="26606"/>
          <ac:spMkLst>
            <pc:docMk/>
            <pc:sldMk cId="431556631" sldId="285"/>
            <ac:spMk id="16" creationId="{F8260ED5-17F7-4158-B241-D51DD4CF1B7E}"/>
          </ac:spMkLst>
        </pc:spChg>
        <pc:spChg chg="add del">
          <ac:chgData name="Aroosa Sawati" userId="9d2d68ddb22957f5" providerId="LiveId" clId="{4D0FD864-6777-4308-8F93-3DA99815D6FF}" dt="2021-02-04T16:35:49.984" v="3807" actId="26606"/>
          <ac:spMkLst>
            <pc:docMk/>
            <pc:sldMk cId="431556631" sldId="285"/>
            <ac:spMk id="21" creationId="{D12DDE76-C203-4047-9998-63900085B5E8}"/>
          </ac:spMkLst>
        </pc:spChg>
        <pc:spChg chg="add del">
          <ac:chgData name="Aroosa Sawati" userId="9d2d68ddb22957f5" providerId="LiveId" clId="{4D0FD864-6777-4308-8F93-3DA99815D6FF}" dt="2021-02-04T16:35:49.976" v="3806" actId="26606"/>
          <ac:spMkLst>
            <pc:docMk/>
            <pc:sldMk cId="431556631" sldId="285"/>
            <ac:spMk id="28" creationId="{7F57BEA8-497D-4AA8-8A18-BDCD696B25FE}"/>
          </ac:spMkLst>
        </pc:spChg>
        <pc:spChg chg="add">
          <ac:chgData name="Aroosa Sawati" userId="9d2d68ddb22957f5" providerId="LiveId" clId="{4D0FD864-6777-4308-8F93-3DA99815D6FF}" dt="2021-02-04T16:35:49.984" v="3807" actId="26606"/>
          <ac:spMkLst>
            <pc:docMk/>
            <pc:sldMk cId="431556631" sldId="285"/>
            <ac:spMk id="34" creationId="{A8384FB5-9ADC-4DDC-881B-597D56F5B15D}"/>
          </ac:spMkLst>
        </pc:spChg>
        <pc:spChg chg="add">
          <ac:chgData name="Aroosa Sawati" userId="9d2d68ddb22957f5" providerId="LiveId" clId="{4D0FD864-6777-4308-8F93-3DA99815D6FF}" dt="2021-02-04T16:35:49.984" v="3807" actId="26606"/>
          <ac:spMkLst>
            <pc:docMk/>
            <pc:sldMk cId="431556631" sldId="285"/>
            <ac:spMk id="35" creationId="{1199E1B1-A8C0-4FE8-A5A8-1CB41D69F857}"/>
          </ac:spMkLst>
        </pc:spChg>
        <pc:spChg chg="add">
          <ac:chgData name="Aroosa Sawati" userId="9d2d68ddb22957f5" providerId="LiveId" clId="{4D0FD864-6777-4308-8F93-3DA99815D6FF}" dt="2021-02-04T16:35:49.984" v="3807" actId="26606"/>
          <ac:spMkLst>
            <pc:docMk/>
            <pc:sldMk cId="431556631" sldId="285"/>
            <ac:spMk id="36" creationId="{84A8DE83-DE75-4B41-9DB4-A7EC0B0DEC0B}"/>
          </ac:spMkLst>
        </pc:spChg>
        <pc:spChg chg="add">
          <ac:chgData name="Aroosa Sawati" userId="9d2d68ddb22957f5" providerId="LiveId" clId="{4D0FD864-6777-4308-8F93-3DA99815D6FF}" dt="2021-02-04T16:35:49.984" v="3807" actId="26606"/>
          <ac:spMkLst>
            <pc:docMk/>
            <pc:sldMk cId="431556631" sldId="285"/>
            <ac:spMk id="37" creationId="{A7009A0A-BEF5-4EAC-AF15-E4F9F002E239}"/>
          </ac:spMkLst>
        </pc:spChg>
        <pc:picChg chg="add mod ord">
          <ac:chgData name="Aroosa Sawati" userId="9d2d68ddb22957f5" providerId="LiveId" clId="{4D0FD864-6777-4308-8F93-3DA99815D6FF}" dt="2021-02-04T16:35:49.984" v="3807" actId="26606"/>
          <ac:picMkLst>
            <pc:docMk/>
            <pc:sldMk cId="431556631" sldId="285"/>
            <ac:picMk id="2" creationId="{86DE29D0-B0D9-47EB-9386-5754C3DB428B}"/>
          </ac:picMkLst>
        </pc:picChg>
        <pc:cxnChg chg="add del">
          <ac:chgData name="Aroosa Sawati" userId="9d2d68ddb22957f5" providerId="LiveId" clId="{4D0FD864-6777-4308-8F93-3DA99815D6FF}" dt="2021-02-04T16:35:49.976" v="3806" actId="26606"/>
          <ac:cxnSpMkLst>
            <pc:docMk/>
            <pc:sldMk cId="431556631" sldId="285"/>
            <ac:cxnSpMk id="26" creationId="{D2E961F1-4A28-4A5F-BBD4-6E400E5E6C75}"/>
          </ac:cxnSpMkLst>
        </pc:cxnChg>
        <pc:cxnChg chg="add del">
          <ac:chgData name="Aroosa Sawati" userId="9d2d68ddb22957f5" providerId="LiveId" clId="{4D0FD864-6777-4308-8F93-3DA99815D6FF}" dt="2021-02-04T16:35:49.976" v="3806" actId="26606"/>
          <ac:cxnSpMkLst>
            <pc:docMk/>
            <pc:sldMk cId="431556631" sldId="285"/>
            <ac:cxnSpMk id="30" creationId="{A82415D3-DDE5-4D63-8CB3-23A5EC581B27}"/>
          </ac:cxnSpMkLst>
        </pc:cxnChg>
        <pc:cxnChg chg="add del">
          <ac:chgData name="Aroosa Sawati" userId="9d2d68ddb22957f5" providerId="LiveId" clId="{4D0FD864-6777-4308-8F93-3DA99815D6FF}" dt="2021-02-04T16:35:49.976" v="3806" actId="26606"/>
          <ac:cxnSpMkLst>
            <pc:docMk/>
            <pc:sldMk cId="431556631" sldId="285"/>
            <ac:cxnSpMk id="32" creationId="{AD7193FB-6AE6-4B3B-8F89-56B55DD63B4D}"/>
          </ac:cxnSpMkLst>
        </pc:cxnChg>
      </pc:sldChg>
      <pc:sldChg chg="addSp delSp modSp new mod ord modTransition setBg setClrOvrMap">
        <pc:chgData name="Aroosa Sawati" userId="9d2d68ddb22957f5" providerId="LiveId" clId="{4D0FD864-6777-4308-8F93-3DA99815D6FF}" dt="2021-02-06T02:46:37.261" v="6774"/>
        <pc:sldMkLst>
          <pc:docMk/>
          <pc:sldMk cId="1710331297" sldId="286"/>
        </pc:sldMkLst>
        <pc:spChg chg="add mod">
          <ac:chgData name="Aroosa Sawati" userId="9d2d68ddb22957f5" providerId="LiveId" clId="{4D0FD864-6777-4308-8F93-3DA99815D6FF}" dt="2021-02-04T16:35:28.535" v="3804" actId="26606"/>
          <ac:spMkLst>
            <pc:docMk/>
            <pc:sldMk cId="1710331297" sldId="286"/>
            <ac:spMk id="3" creationId="{B74450C9-557D-4BC0-8494-FFFBCD03C046}"/>
          </ac:spMkLst>
        </pc:spChg>
        <pc:spChg chg="add mod">
          <ac:chgData name="Aroosa Sawati" userId="9d2d68ddb22957f5" providerId="LiveId" clId="{4D0FD864-6777-4308-8F93-3DA99815D6FF}" dt="2021-02-04T16:35:15.505" v="3795" actId="5793"/>
          <ac:spMkLst>
            <pc:docMk/>
            <pc:sldMk cId="1710331297" sldId="286"/>
            <ac:spMk id="4" creationId="{F43DA791-9316-4E09-B780-DB741970F7F8}"/>
          </ac:spMkLst>
        </pc:spChg>
        <pc:spChg chg="add del">
          <ac:chgData name="Aroosa Sawati" userId="9d2d68ddb22957f5" providerId="LiveId" clId="{4D0FD864-6777-4308-8F93-3DA99815D6FF}" dt="2021-02-04T16:35:28.535" v="3804" actId="26606"/>
          <ac:spMkLst>
            <pc:docMk/>
            <pc:sldMk cId="1710331297" sldId="286"/>
            <ac:spMk id="9" creationId="{42A5316D-ED2F-4F89-B4B4-8D9240B1A348}"/>
          </ac:spMkLst>
        </pc:spChg>
        <pc:spChg chg="add">
          <ac:chgData name="Aroosa Sawati" userId="9d2d68ddb22957f5" providerId="LiveId" clId="{4D0FD864-6777-4308-8F93-3DA99815D6FF}" dt="2021-02-04T16:35:28.535" v="3804" actId="26606"/>
          <ac:spMkLst>
            <pc:docMk/>
            <pc:sldMk cId="1710331297" sldId="286"/>
            <ac:spMk id="11" creationId="{A8384FB5-9ADC-4DDC-881B-597D56F5B15D}"/>
          </ac:spMkLst>
        </pc:spChg>
        <pc:spChg chg="add">
          <ac:chgData name="Aroosa Sawati" userId="9d2d68ddb22957f5" providerId="LiveId" clId="{4D0FD864-6777-4308-8F93-3DA99815D6FF}" dt="2021-02-04T16:35:28.535" v="3804" actId="26606"/>
          <ac:spMkLst>
            <pc:docMk/>
            <pc:sldMk cId="1710331297" sldId="286"/>
            <ac:spMk id="12" creationId="{1199E1B1-A8C0-4FE8-A5A8-1CB41D69F857}"/>
          </ac:spMkLst>
        </pc:spChg>
        <pc:spChg chg="add">
          <ac:chgData name="Aroosa Sawati" userId="9d2d68ddb22957f5" providerId="LiveId" clId="{4D0FD864-6777-4308-8F93-3DA99815D6FF}" dt="2021-02-04T16:35:28.535" v="3804" actId="26606"/>
          <ac:spMkLst>
            <pc:docMk/>
            <pc:sldMk cId="1710331297" sldId="286"/>
            <ac:spMk id="13" creationId="{84A8DE83-DE75-4B41-9DB4-A7EC0B0DEC0B}"/>
          </ac:spMkLst>
        </pc:spChg>
        <pc:spChg chg="add del">
          <ac:chgData name="Aroosa Sawati" userId="9d2d68ddb22957f5" providerId="LiveId" clId="{4D0FD864-6777-4308-8F93-3DA99815D6FF}" dt="2021-02-04T16:35:23.101" v="3797" actId="26606"/>
          <ac:spMkLst>
            <pc:docMk/>
            <pc:sldMk cId="1710331297" sldId="286"/>
            <ac:spMk id="14" creationId="{A8384FB5-9ADC-4DDC-881B-597D56F5B15D}"/>
          </ac:spMkLst>
        </pc:spChg>
        <pc:spChg chg="add">
          <ac:chgData name="Aroosa Sawati" userId="9d2d68ddb22957f5" providerId="LiveId" clId="{4D0FD864-6777-4308-8F93-3DA99815D6FF}" dt="2021-02-04T16:35:28.535" v="3804" actId="26606"/>
          <ac:spMkLst>
            <pc:docMk/>
            <pc:sldMk cId="1710331297" sldId="286"/>
            <ac:spMk id="15" creationId="{A7009A0A-BEF5-4EAC-AF15-E4F9F002E239}"/>
          </ac:spMkLst>
        </pc:spChg>
        <pc:spChg chg="add del">
          <ac:chgData name="Aroosa Sawati" userId="9d2d68ddb22957f5" providerId="LiveId" clId="{4D0FD864-6777-4308-8F93-3DA99815D6FF}" dt="2021-02-04T16:35:23.101" v="3797" actId="26606"/>
          <ac:spMkLst>
            <pc:docMk/>
            <pc:sldMk cId="1710331297" sldId="286"/>
            <ac:spMk id="16" creationId="{1199E1B1-A8C0-4FE8-A5A8-1CB41D69F857}"/>
          </ac:spMkLst>
        </pc:spChg>
        <pc:spChg chg="add del">
          <ac:chgData name="Aroosa Sawati" userId="9d2d68ddb22957f5" providerId="LiveId" clId="{4D0FD864-6777-4308-8F93-3DA99815D6FF}" dt="2021-02-04T16:35:23.101" v="3797" actId="26606"/>
          <ac:spMkLst>
            <pc:docMk/>
            <pc:sldMk cId="1710331297" sldId="286"/>
            <ac:spMk id="18" creationId="{84A8DE83-DE75-4B41-9DB4-A7EC0B0DEC0B}"/>
          </ac:spMkLst>
        </pc:spChg>
        <pc:spChg chg="add del">
          <ac:chgData name="Aroosa Sawati" userId="9d2d68ddb22957f5" providerId="LiveId" clId="{4D0FD864-6777-4308-8F93-3DA99815D6FF}" dt="2021-02-04T16:35:23.101" v="3797" actId="26606"/>
          <ac:spMkLst>
            <pc:docMk/>
            <pc:sldMk cId="1710331297" sldId="286"/>
            <ac:spMk id="20" creationId="{A7009A0A-BEF5-4EAC-AF15-E4F9F002E239}"/>
          </ac:spMkLst>
        </pc:spChg>
        <pc:spChg chg="add del">
          <ac:chgData name="Aroosa Sawati" userId="9d2d68ddb22957f5" providerId="LiveId" clId="{4D0FD864-6777-4308-8F93-3DA99815D6FF}" dt="2021-02-04T16:35:24.383" v="3799" actId="26606"/>
          <ac:spMkLst>
            <pc:docMk/>
            <pc:sldMk cId="1710331297" sldId="286"/>
            <ac:spMk id="22" creationId="{1045B59B-615E-4718-A150-42DE5D03E1C8}"/>
          </ac:spMkLst>
        </pc:spChg>
        <pc:spChg chg="add del">
          <ac:chgData name="Aroosa Sawati" userId="9d2d68ddb22957f5" providerId="LiveId" clId="{4D0FD864-6777-4308-8F93-3DA99815D6FF}" dt="2021-02-04T16:35:24.383" v="3799" actId="26606"/>
          <ac:spMkLst>
            <pc:docMk/>
            <pc:sldMk cId="1710331297" sldId="286"/>
            <ac:spMk id="23" creationId="{D6CF29CD-38B8-4924-BA11-6D60517487EF}"/>
          </ac:spMkLst>
        </pc:spChg>
        <pc:spChg chg="add del">
          <ac:chgData name="Aroosa Sawati" userId="9d2d68ddb22957f5" providerId="LiveId" clId="{4D0FD864-6777-4308-8F93-3DA99815D6FF}" dt="2021-02-04T16:35:25.882" v="3801" actId="26606"/>
          <ac:spMkLst>
            <pc:docMk/>
            <pc:sldMk cId="1710331297" sldId="286"/>
            <ac:spMk id="25" creationId="{A8384FB5-9ADC-4DDC-881B-597D56F5B15D}"/>
          </ac:spMkLst>
        </pc:spChg>
        <pc:spChg chg="add del">
          <ac:chgData name="Aroosa Sawati" userId="9d2d68ddb22957f5" providerId="LiveId" clId="{4D0FD864-6777-4308-8F93-3DA99815D6FF}" dt="2021-02-04T16:35:25.882" v="3801" actId="26606"/>
          <ac:spMkLst>
            <pc:docMk/>
            <pc:sldMk cId="1710331297" sldId="286"/>
            <ac:spMk id="26" creationId="{1199E1B1-A8C0-4FE8-A5A8-1CB41D69F857}"/>
          </ac:spMkLst>
        </pc:spChg>
        <pc:spChg chg="add del">
          <ac:chgData name="Aroosa Sawati" userId="9d2d68ddb22957f5" providerId="LiveId" clId="{4D0FD864-6777-4308-8F93-3DA99815D6FF}" dt="2021-02-04T16:35:25.882" v="3801" actId="26606"/>
          <ac:spMkLst>
            <pc:docMk/>
            <pc:sldMk cId="1710331297" sldId="286"/>
            <ac:spMk id="27" creationId="{84A8DE83-DE75-4B41-9DB4-A7EC0B0DEC0B}"/>
          </ac:spMkLst>
        </pc:spChg>
        <pc:spChg chg="add del">
          <ac:chgData name="Aroosa Sawati" userId="9d2d68ddb22957f5" providerId="LiveId" clId="{4D0FD864-6777-4308-8F93-3DA99815D6FF}" dt="2021-02-04T16:35:25.882" v="3801" actId="26606"/>
          <ac:spMkLst>
            <pc:docMk/>
            <pc:sldMk cId="1710331297" sldId="286"/>
            <ac:spMk id="28" creationId="{A7009A0A-BEF5-4EAC-AF15-E4F9F002E239}"/>
          </ac:spMkLst>
        </pc:spChg>
        <pc:picChg chg="add mod ord">
          <ac:chgData name="Aroosa Sawati" userId="9d2d68ddb22957f5" providerId="LiveId" clId="{4D0FD864-6777-4308-8F93-3DA99815D6FF}" dt="2021-02-04T16:35:28.535" v="3804" actId="26606"/>
          <ac:picMkLst>
            <pc:docMk/>
            <pc:sldMk cId="1710331297" sldId="286"/>
            <ac:picMk id="2" creationId="{646457FF-F854-471F-95CC-2A0E9A12C968}"/>
          </ac:picMkLst>
        </pc:picChg>
      </pc:sldChg>
      <pc:sldChg chg="addSp delSp modSp new del mod setBg">
        <pc:chgData name="Aroosa Sawati" userId="9d2d68ddb22957f5" providerId="LiveId" clId="{4D0FD864-6777-4308-8F93-3DA99815D6FF}" dt="2021-02-04T16:20:23.458" v="3639" actId="47"/>
        <pc:sldMkLst>
          <pc:docMk/>
          <pc:sldMk cId="1099728615" sldId="287"/>
        </pc:sldMkLst>
        <pc:spChg chg="mod">
          <ac:chgData name="Aroosa Sawati" userId="9d2d68ddb22957f5" providerId="LiveId" clId="{4D0FD864-6777-4308-8F93-3DA99815D6FF}" dt="2021-02-04T15:30:30.026" v="3140" actId="20577"/>
          <ac:spMkLst>
            <pc:docMk/>
            <pc:sldMk cId="1099728615" sldId="287"/>
            <ac:spMk id="2" creationId="{79BF68E8-4F27-4A3C-8837-D2514CDC4BA8}"/>
          </ac:spMkLst>
        </pc:spChg>
        <pc:spChg chg="mod">
          <ac:chgData name="Aroosa Sawati" userId="9d2d68ddb22957f5" providerId="LiveId" clId="{4D0FD864-6777-4308-8F93-3DA99815D6FF}" dt="2021-02-04T15:34:07.840" v="3202" actId="20577"/>
          <ac:spMkLst>
            <pc:docMk/>
            <pc:sldMk cId="1099728615" sldId="287"/>
            <ac:spMk id="3" creationId="{B649D436-E17F-4C23-9D92-618183BD742D}"/>
          </ac:spMkLst>
        </pc:spChg>
        <pc:spChg chg="add mod">
          <ac:chgData name="Aroosa Sawati" userId="9d2d68ddb22957f5" providerId="LiveId" clId="{4D0FD864-6777-4308-8F93-3DA99815D6FF}" dt="2021-02-04T15:33:43.232" v="3201" actId="20577"/>
          <ac:spMkLst>
            <pc:docMk/>
            <pc:sldMk cId="1099728615" sldId="287"/>
            <ac:spMk id="5" creationId="{C282E0B3-DD76-48DB-AE65-54BC4B6E8BC0}"/>
          </ac:spMkLst>
        </pc:spChg>
        <pc:spChg chg="add">
          <ac:chgData name="Aroosa Sawati" userId="9d2d68ddb22957f5" providerId="LiveId" clId="{4D0FD864-6777-4308-8F93-3DA99815D6FF}" dt="2021-02-04T15:28:27.323" v="3089" actId="26606"/>
          <ac:spMkLst>
            <pc:docMk/>
            <pc:sldMk cId="1099728615" sldId="287"/>
            <ac:spMk id="8" creationId="{B775CD93-9DF2-48CB-9F57-1BCA9A46C7FA}"/>
          </ac:spMkLst>
        </pc:spChg>
        <pc:spChg chg="add">
          <ac:chgData name="Aroosa Sawati" userId="9d2d68ddb22957f5" providerId="LiveId" clId="{4D0FD864-6777-4308-8F93-3DA99815D6FF}" dt="2021-02-04T15:28:27.323" v="3089" actId="26606"/>
          <ac:spMkLst>
            <pc:docMk/>
            <pc:sldMk cId="1099728615" sldId="287"/>
            <ac:spMk id="10" creationId="{6166C6D1-23AC-49C4-BA07-238E4E9F8CEB}"/>
          </ac:spMkLst>
        </pc:spChg>
        <pc:spChg chg="add">
          <ac:chgData name="Aroosa Sawati" userId="9d2d68ddb22957f5" providerId="LiveId" clId="{4D0FD864-6777-4308-8F93-3DA99815D6FF}" dt="2021-02-04T15:28:27.323" v="3089" actId="26606"/>
          <ac:spMkLst>
            <pc:docMk/>
            <pc:sldMk cId="1099728615" sldId="287"/>
            <ac:spMk id="12" creationId="{1C091803-41C2-48E0-9228-5148460C7479}"/>
          </ac:spMkLst>
        </pc:spChg>
        <pc:picChg chg="add del">
          <ac:chgData name="Aroosa Sawati" userId="9d2d68ddb22957f5" providerId="LiveId" clId="{4D0FD864-6777-4308-8F93-3DA99815D6FF}" dt="2021-02-04T14:08:43.231" v="2203"/>
          <ac:picMkLst>
            <pc:docMk/>
            <pc:sldMk cId="1099728615" sldId="287"/>
            <ac:picMk id="4" creationId="{101A3D0A-E9D6-4160-BF8B-DF5704B358A5}"/>
          </ac:picMkLst>
        </pc:picChg>
      </pc:sldChg>
      <pc:sldChg chg="addSp delSp modSp new del mod setBg setClrOvrMap">
        <pc:chgData name="Aroosa Sawati" userId="9d2d68ddb22957f5" providerId="LiveId" clId="{4D0FD864-6777-4308-8F93-3DA99815D6FF}" dt="2021-02-04T16:20:12.142" v="3638" actId="47"/>
        <pc:sldMkLst>
          <pc:docMk/>
          <pc:sldMk cId="3694268819" sldId="288"/>
        </pc:sldMkLst>
        <pc:spChg chg="add del mod">
          <ac:chgData name="Aroosa Sawati" userId="9d2d68ddb22957f5" providerId="LiveId" clId="{4D0FD864-6777-4308-8F93-3DA99815D6FF}" dt="2021-02-04T15:41:52.971" v="3222"/>
          <ac:spMkLst>
            <pc:docMk/>
            <pc:sldMk cId="3694268819" sldId="288"/>
            <ac:spMk id="2" creationId="{F79911BB-AEA7-4C53-982A-88C65D1F8958}"/>
          </ac:spMkLst>
        </pc:spChg>
        <pc:spChg chg="add mod">
          <ac:chgData name="Aroosa Sawati" userId="9d2d68ddb22957f5" providerId="LiveId" clId="{4D0FD864-6777-4308-8F93-3DA99815D6FF}" dt="2021-02-04T15:42:37.782" v="3239" actId="6549"/>
          <ac:spMkLst>
            <pc:docMk/>
            <pc:sldMk cId="3694268819" sldId="288"/>
            <ac:spMk id="3" creationId="{D8AB9295-F01B-4A19-B934-8953D3BC653D}"/>
          </ac:spMkLst>
        </pc:spChg>
        <pc:spChg chg="add mod">
          <ac:chgData name="Aroosa Sawati" userId="9d2d68ddb22957f5" providerId="LiveId" clId="{4D0FD864-6777-4308-8F93-3DA99815D6FF}" dt="2021-02-04T15:44:08.151" v="3244" actId="20577"/>
          <ac:spMkLst>
            <pc:docMk/>
            <pc:sldMk cId="3694268819" sldId="288"/>
            <ac:spMk id="4" creationId="{80AD6993-B40D-44EF-B153-8E079AA742E2}"/>
          </ac:spMkLst>
        </pc:spChg>
        <pc:spChg chg="add del mod">
          <ac:chgData name="Aroosa Sawati" userId="9d2d68ddb22957f5" providerId="LiveId" clId="{4D0FD864-6777-4308-8F93-3DA99815D6FF}" dt="2021-02-04T15:46:16.553" v="3332"/>
          <ac:spMkLst>
            <pc:docMk/>
            <pc:sldMk cId="3694268819" sldId="288"/>
            <ac:spMk id="5" creationId="{C6E7B66F-433A-4CE7-BA6E-CF4C6F5ECD6B}"/>
          </ac:spMkLst>
        </pc:spChg>
        <pc:spChg chg="add mod">
          <ac:chgData name="Aroosa Sawati" userId="9d2d68ddb22957f5" providerId="LiveId" clId="{4D0FD864-6777-4308-8F93-3DA99815D6FF}" dt="2021-02-04T15:44:56.315" v="3275" actId="20577"/>
          <ac:spMkLst>
            <pc:docMk/>
            <pc:sldMk cId="3694268819" sldId="288"/>
            <ac:spMk id="6" creationId="{6B764E94-EF3B-48A0-ADAC-B070EBA18F8E}"/>
          </ac:spMkLst>
        </pc:spChg>
        <pc:spChg chg="add mod">
          <ac:chgData name="Aroosa Sawati" userId="9d2d68ddb22957f5" providerId="LiveId" clId="{4D0FD864-6777-4308-8F93-3DA99815D6FF}" dt="2021-02-04T15:46:09.298" v="3330" actId="313"/>
          <ac:spMkLst>
            <pc:docMk/>
            <pc:sldMk cId="3694268819" sldId="288"/>
            <ac:spMk id="7" creationId="{65A4BF20-5562-4AFC-BFE0-1C1AC936809A}"/>
          </ac:spMkLst>
        </pc:spChg>
        <pc:spChg chg="add del">
          <ac:chgData name="Aroosa Sawati" userId="9d2d68ddb22957f5" providerId="LiveId" clId="{4D0FD864-6777-4308-8F93-3DA99815D6FF}" dt="2021-02-04T15:40:56.370" v="3207" actId="26606"/>
          <ac:spMkLst>
            <pc:docMk/>
            <pc:sldMk cId="3694268819" sldId="288"/>
            <ac:spMk id="71" creationId="{42A4FC2C-047E-45A5-965D-8E1E3BF09BC6}"/>
          </ac:spMkLst>
        </pc:spChg>
        <pc:spChg chg="add del">
          <ac:chgData name="Aroosa Sawati" userId="9d2d68ddb22957f5" providerId="LiveId" clId="{4D0FD864-6777-4308-8F93-3DA99815D6FF}" dt="2021-02-04T15:41:01.450" v="3209" actId="26606"/>
          <ac:spMkLst>
            <pc:docMk/>
            <pc:sldMk cId="3694268819" sldId="288"/>
            <ac:spMk id="73" creationId="{CB44330D-EA18-4254-AA95-EB49948539B8}"/>
          </ac:spMkLst>
        </pc:spChg>
        <pc:spChg chg="add del">
          <ac:chgData name="Aroosa Sawati" userId="9d2d68ddb22957f5" providerId="LiveId" clId="{4D0FD864-6777-4308-8F93-3DA99815D6FF}" dt="2021-02-04T15:41:01.450" v="3209" actId="26606"/>
          <ac:spMkLst>
            <pc:docMk/>
            <pc:sldMk cId="3694268819" sldId="288"/>
            <ac:spMk id="1028" creationId="{32BC26D8-82FB-445E-AA49-62A77D7C1EE0}"/>
          </ac:spMkLst>
        </pc:spChg>
        <pc:picChg chg="add mod">
          <ac:chgData name="Aroosa Sawati" userId="9d2d68ddb22957f5" providerId="LiveId" clId="{4D0FD864-6777-4308-8F93-3DA99815D6FF}" dt="2021-02-04T15:44:21.047" v="3246" actId="1076"/>
          <ac:picMkLst>
            <pc:docMk/>
            <pc:sldMk cId="3694268819" sldId="288"/>
            <ac:picMk id="1026" creationId="{D164075E-68B9-4F8C-B44B-E4C8A878B6CF}"/>
          </ac:picMkLst>
        </pc:picChg>
      </pc:sldChg>
      <pc:sldChg chg="addSp delSp modSp new mod modTransition">
        <pc:chgData name="Aroosa Sawati" userId="9d2d68ddb22957f5" providerId="LiveId" clId="{4D0FD864-6777-4308-8F93-3DA99815D6FF}" dt="2021-02-06T02:45:31.782" v="6763"/>
        <pc:sldMkLst>
          <pc:docMk/>
          <pc:sldMk cId="481443253" sldId="289"/>
        </pc:sldMkLst>
        <pc:spChg chg="add del mod">
          <ac:chgData name="Aroosa Sawati" userId="9d2d68ddb22957f5" providerId="LiveId" clId="{4D0FD864-6777-4308-8F93-3DA99815D6FF}" dt="2021-02-04T16:08:46.294" v="3466" actId="478"/>
          <ac:spMkLst>
            <pc:docMk/>
            <pc:sldMk cId="481443253" sldId="289"/>
            <ac:spMk id="2" creationId="{F1795A9D-C68D-4A18-A30F-3870DCB79A1E}"/>
          </ac:spMkLst>
        </pc:spChg>
        <pc:spChg chg="add del mod">
          <ac:chgData name="Aroosa Sawati" userId="9d2d68ddb22957f5" providerId="LiveId" clId="{4D0FD864-6777-4308-8F93-3DA99815D6FF}" dt="2021-02-04T16:08:50.433" v="3468" actId="478"/>
          <ac:spMkLst>
            <pc:docMk/>
            <pc:sldMk cId="481443253" sldId="289"/>
            <ac:spMk id="3" creationId="{1A6B34C3-42D6-497C-81A9-8CDD63836AFB}"/>
          </ac:spMkLst>
        </pc:spChg>
        <pc:spChg chg="add del mod">
          <ac:chgData name="Aroosa Sawati" userId="9d2d68ddb22957f5" providerId="LiveId" clId="{4D0FD864-6777-4308-8F93-3DA99815D6FF}" dt="2021-02-04T16:08:48.540" v="3467" actId="478"/>
          <ac:spMkLst>
            <pc:docMk/>
            <pc:sldMk cId="481443253" sldId="289"/>
            <ac:spMk id="4" creationId="{0C8E0B00-E9C4-4BB7-A09D-AF774D52D9D4}"/>
          </ac:spMkLst>
        </pc:spChg>
        <pc:spChg chg="add mod">
          <ac:chgData name="Aroosa Sawati" userId="9d2d68ddb22957f5" providerId="LiveId" clId="{4D0FD864-6777-4308-8F93-3DA99815D6FF}" dt="2021-02-05T09:38:53.055" v="6375" actId="20577"/>
          <ac:spMkLst>
            <pc:docMk/>
            <pc:sldMk cId="481443253" sldId="289"/>
            <ac:spMk id="5" creationId="{4FC3960F-73D0-4D8D-8D2E-E33CDE2F4405}"/>
          </ac:spMkLst>
        </pc:spChg>
        <pc:spChg chg="add del mod">
          <ac:chgData name="Aroosa Sawati" userId="9d2d68ddb22957f5" providerId="LiveId" clId="{4D0FD864-6777-4308-8F93-3DA99815D6FF}" dt="2021-02-04T16:08:54.203" v="3469" actId="478"/>
          <ac:spMkLst>
            <pc:docMk/>
            <pc:sldMk cId="481443253" sldId="289"/>
            <ac:spMk id="6" creationId="{911A4EE5-B103-4BD2-90E0-9813E320EEE7}"/>
          </ac:spMkLst>
        </pc:spChg>
        <pc:spChg chg="add mod">
          <ac:chgData name="Aroosa Sawati" userId="9d2d68ddb22957f5" providerId="LiveId" clId="{4D0FD864-6777-4308-8F93-3DA99815D6FF}" dt="2021-02-05T07:56:49.010" v="5874" actId="1076"/>
          <ac:spMkLst>
            <pc:docMk/>
            <pc:sldMk cId="481443253" sldId="289"/>
            <ac:spMk id="7" creationId="{BB6E8B6B-6BE1-4AD9-9B67-23B4FF27691E}"/>
          </ac:spMkLst>
        </pc:spChg>
        <pc:spChg chg="add del mod">
          <ac:chgData name="Aroosa Sawati" userId="9d2d68ddb22957f5" providerId="LiveId" clId="{4D0FD864-6777-4308-8F93-3DA99815D6FF}" dt="2021-02-04T16:05:03.277" v="3407"/>
          <ac:spMkLst>
            <pc:docMk/>
            <pc:sldMk cId="481443253" sldId="289"/>
            <ac:spMk id="8" creationId="{DC2FF279-EAF7-451B-84B0-22C3F8E717B3}"/>
          </ac:spMkLst>
        </pc:spChg>
        <pc:spChg chg="add mod">
          <ac:chgData name="Aroosa Sawati" userId="9d2d68ddb22957f5" providerId="LiveId" clId="{4D0FD864-6777-4308-8F93-3DA99815D6FF}" dt="2021-02-05T07:57:28.874" v="5884" actId="1076"/>
          <ac:spMkLst>
            <pc:docMk/>
            <pc:sldMk cId="481443253" sldId="289"/>
            <ac:spMk id="9" creationId="{7C3B5DE7-8D82-4FA2-AB88-3BDB72F076D5}"/>
          </ac:spMkLst>
        </pc:spChg>
        <pc:spChg chg="add mod">
          <ac:chgData name="Aroosa Sawati" userId="9d2d68ddb22957f5" providerId="LiveId" clId="{4D0FD864-6777-4308-8F93-3DA99815D6FF}" dt="2021-02-05T11:15:35.976" v="6492" actId="14100"/>
          <ac:spMkLst>
            <pc:docMk/>
            <pc:sldMk cId="481443253" sldId="289"/>
            <ac:spMk id="10" creationId="{7705DD2C-56D2-4C95-856B-AEFE282BFFDB}"/>
          </ac:spMkLst>
        </pc:spChg>
        <pc:spChg chg="add mod">
          <ac:chgData name="Aroosa Sawati" userId="9d2d68ddb22957f5" providerId="LiveId" clId="{4D0FD864-6777-4308-8F93-3DA99815D6FF}" dt="2021-02-05T07:56:59.720" v="5877" actId="1076"/>
          <ac:spMkLst>
            <pc:docMk/>
            <pc:sldMk cId="481443253" sldId="289"/>
            <ac:spMk id="11" creationId="{962DEDE9-6F7A-4B79-ABF8-55287D8C8B40}"/>
          </ac:spMkLst>
        </pc:spChg>
        <pc:spChg chg="add mod">
          <ac:chgData name="Aroosa Sawati" userId="9d2d68ddb22957f5" providerId="LiveId" clId="{4D0FD864-6777-4308-8F93-3DA99815D6FF}" dt="2021-02-05T07:56:56.264" v="5876" actId="1076"/>
          <ac:spMkLst>
            <pc:docMk/>
            <pc:sldMk cId="481443253" sldId="289"/>
            <ac:spMk id="12" creationId="{89C9041C-4D59-46C2-8FC9-9D70F82BC907}"/>
          </ac:spMkLst>
        </pc:spChg>
        <pc:spChg chg="add mod">
          <ac:chgData name="Aroosa Sawati" userId="9d2d68ddb22957f5" providerId="LiveId" clId="{4D0FD864-6777-4308-8F93-3DA99815D6FF}" dt="2021-02-05T07:53:59.474" v="5837" actId="14100"/>
          <ac:spMkLst>
            <pc:docMk/>
            <pc:sldMk cId="481443253" sldId="289"/>
            <ac:spMk id="13" creationId="{F091E780-0098-46C2-81C2-DF688B137851}"/>
          </ac:spMkLst>
        </pc:spChg>
        <pc:spChg chg="add del mod">
          <ac:chgData name="Aroosa Sawati" userId="9d2d68ddb22957f5" providerId="LiveId" clId="{4D0FD864-6777-4308-8F93-3DA99815D6FF}" dt="2021-02-05T07:54:03.027" v="5838" actId="14100"/>
          <ac:spMkLst>
            <pc:docMk/>
            <pc:sldMk cId="481443253" sldId="289"/>
            <ac:spMk id="14" creationId="{F99E39E5-A811-4F6A-ACC3-F141147CC873}"/>
          </ac:spMkLst>
        </pc:spChg>
        <pc:spChg chg="add mod">
          <ac:chgData name="Aroosa Sawati" userId="9d2d68ddb22957f5" providerId="LiveId" clId="{4D0FD864-6777-4308-8F93-3DA99815D6FF}" dt="2021-02-05T07:57:26.304" v="5883" actId="1076"/>
          <ac:spMkLst>
            <pc:docMk/>
            <pc:sldMk cId="481443253" sldId="289"/>
            <ac:spMk id="15" creationId="{FA9309C6-B7B1-4F9C-A1D3-0DED35369D0A}"/>
          </ac:spMkLst>
        </pc:spChg>
        <pc:spChg chg="add mod">
          <ac:chgData name="Aroosa Sawati" userId="9d2d68ddb22957f5" providerId="LiveId" clId="{4D0FD864-6777-4308-8F93-3DA99815D6FF}" dt="2021-02-05T07:57:24.151" v="5882" actId="1076"/>
          <ac:spMkLst>
            <pc:docMk/>
            <pc:sldMk cId="481443253" sldId="289"/>
            <ac:spMk id="16" creationId="{1AE597BD-DDE4-4D23-9355-BE05C6A58C30}"/>
          </ac:spMkLst>
        </pc:spChg>
        <pc:spChg chg="add del mod">
          <ac:chgData name="Aroosa Sawati" userId="9d2d68ddb22957f5" providerId="LiveId" clId="{4D0FD864-6777-4308-8F93-3DA99815D6FF}" dt="2021-02-05T07:39:10.796" v="5589" actId="478"/>
          <ac:spMkLst>
            <pc:docMk/>
            <pc:sldMk cId="481443253" sldId="289"/>
            <ac:spMk id="17" creationId="{F4BFE573-D1A9-44F0-AFAD-EEB1515CAA01}"/>
          </ac:spMkLst>
        </pc:spChg>
        <pc:spChg chg="add del mod">
          <ac:chgData name="Aroosa Sawati" userId="9d2d68ddb22957f5" providerId="LiveId" clId="{4D0FD864-6777-4308-8F93-3DA99815D6FF}" dt="2021-02-05T07:45:35.021" v="5706" actId="478"/>
          <ac:spMkLst>
            <pc:docMk/>
            <pc:sldMk cId="481443253" sldId="289"/>
            <ac:spMk id="18" creationId="{5F58EED6-294F-471A-A21A-5D3D3F1464B1}"/>
          </ac:spMkLst>
        </pc:spChg>
        <pc:spChg chg="add mod">
          <ac:chgData name="Aroosa Sawati" userId="9d2d68ddb22957f5" providerId="LiveId" clId="{4D0FD864-6777-4308-8F93-3DA99815D6FF}" dt="2021-02-05T07:57:06.114" v="5878" actId="1076"/>
          <ac:spMkLst>
            <pc:docMk/>
            <pc:sldMk cId="481443253" sldId="289"/>
            <ac:spMk id="21" creationId="{7BBF36C6-68FA-46DA-99A0-6860DF5AD2A5}"/>
          </ac:spMkLst>
        </pc:spChg>
        <pc:spChg chg="add mod">
          <ac:chgData name="Aroosa Sawati" userId="9d2d68ddb22957f5" providerId="LiveId" clId="{4D0FD864-6777-4308-8F93-3DA99815D6FF}" dt="2021-02-05T09:39:50.532" v="6386" actId="20577"/>
          <ac:spMkLst>
            <pc:docMk/>
            <pc:sldMk cId="481443253" sldId="289"/>
            <ac:spMk id="22" creationId="{73BDE7E5-1064-4D65-B561-55C14C3A4EB5}"/>
          </ac:spMkLst>
        </pc:spChg>
        <pc:spChg chg="add mod">
          <ac:chgData name="Aroosa Sawati" userId="9d2d68ddb22957f5" providerId="LiveId" clId="{4D0FD864-6777-4308-8F93-3DA99815D6FF}" dt="2021-02-05T08:33:06.756" v="6279" actId="207"/>
          <ac:spMkLst>
            <pc:docMk/>
            <pc:sldMk cId="481443253" sldId="289"/>
            <ac:spMk id="23" creationId="{3CCB58CD-1D61-4B23-B08B-E66AF6173257}"/>
          </ac:spMkLst>
        </pc:spChg>
        <pc:picChg chg="add del mod">
          <ac:chgData name="Aroosa Sawati" userId="9d2d68ddb22957f5" providerId="LiveId" clId="{4D0FD864-6777-4308-8F93-3DA99815D6FF}" dt="2021-02-04T16:23:02.200" v="3651" actId="478"/>
          <ac:picMkLst>
            <pc:docMk/>
            <pc:sldMk cId="481443253" sldId="289"/>
            <ac:picMk id="17" creationId="{8097AC79-559D-429A-8194-0772BB949E23}"/>
          </ac:picMkLst>
        </pc:picChg>
        <pc:picChg chg="add del mod">
          <ac:chgData name="Aroosa Sawati" userId="9d2d68ddb22957f5" providerId="LiveId" clId="{4D0FD864-6777-4308-8F93-3DA99815D6FF}" dt="2021-02-04T16:23:36.335" v="3654" actId="478"/>
          <ac:picMkLst>
            <pc:docMk/>
            <pc:sldMk cId="481443253" sldId="289"/>
            <ac:picMk id="18" creationId="{49F940E1-9524-4C2B-A234-E2C372107CA6}"/>
          </ac:picMkLst>
        </pc:picChg>
        <pc:picChg chg="add del mod">
          <ac:chgData name="Aroosa Sawati" userId="9d2d68ddb22957f5" providerId="LiveId" clId="{4D0FD864-6777-4308-8F93-3DA99815D6FF}" dt="2021-02-05T11:14:42.055" v="6444" actId="478"/>
          <ac:picMkLst>
            <pc:docMk/>
            <pc:sldMk cId="481443253" sldId="289"/>
            <ac:picMk id="19" creationId="{8D399C85-9538-485B-82F2-EE17E98644DF}"/>
          </ac:picMkLst>
        </pc:picChg>
        <pc:picChg chg="add mod">
          <ac:chgData name="Aroosa Sawati" userId="9d2d68ddb22957f5" providerId="LiveId" clId="{4D0FD864-6777-4308-8F93-3DA99815D6FF}" dt="2021-02-05T07:54:09.210" v="5840" actId="1076"/>
          <ac:picMkLst>
            <pc:docMk/>
            <pc:sldMk cId="481443253" sldId="289"/>
            <ac:picMk id="20" creationId="{001AAB8E-6D5E-404E-AAC2-EB2C016638E6}"/>
          </ac:picMkLst>
        </pc:picChg>
        <pc:picChg chg="add mod">
          <ac:chgData name="Aroosa Sawati" userId="9d2d68ddb22957f5" providerId="LiveId" clId="{4D0FD864-6777-4308-8F93-3DA99815D6FF}" dt="2021-02-05T11:15:59.154" v="6498" actId="1076"/>
          <ac:picMkLst>
            <pc:docMk/>
            <pc:sldMk cId="481443253" sldId="289"/>
            <ac:picMk id="24" creationId="{D58F584E-56EC-479E-AE96-8CD8223792F8}"/>
          </ac:picMkLst>
        </pc:picChg>
        <pc:picChg chg="add del mod">
          <ac:chgData name="Aroosa Sawati" userId="9d2d68ddb22957f5" providerId="LiveId" clId="{4D0FD864-6777-4308-8F93-3DA99815D6FF}" dt="2021-02-05T07:57:15.567" v="5881" actId="1076"/>
          <ac:picMkLst>
            <pc:docMk/>
            <pc:sldMk cId="481443253" sldId="289"/>
            <ac:picMk id="1026" creationId="{407F43E0-2CFA-401F-ACBB-D42E13D4CC8C}"/>
          </ac:picMkLst>
        </pc:picChg>
        <pc:picChg chg="add del mod">
          <ac:chgData name="Aroosa Sawati" userId="9d2d68ddb22957f5" providerId="LiveId" clId="{4D0FD864-6777-4308-8F93-3DA99815D6FF}" dt="2021-02-04T16:22:33.521" v="3648" actId="478"/>
          <ac:picMkLst>
            <pc:docMk/>
            <pc:sldMk cId="481443253" sldId="289"/>
            <ac:picMk id="2050" creationId="{614C5F65-D8CD-4767-9CA5-8868DC9A50C9}"/>
          </ac:picMkLst>
        </pc:picChg>
        <pc:picChg chg="add mod">
          <ac:chgData name="Aroosa Sawati" userId="9d2d68ddb22957f5" providerId="LiveId" clId="{4D0FD864-6777-4308-8F93-3DA99815D6FF}" dt="2021-02-05T07:54:20.223" v="5847" actId="1076"/>
          <ac:picMkLst>
            <pc:docMk/>
            <pc:sldMk cId="481443253" sldId="289"/>
            <ac:picMk id="2052" creationId="{C33BAB63-6E93-401C-96E6-E6EDC7FE44FE}"/>
          </ac:picMkLst>
        </pc:picChg>
        <pc:picChg chg="add mod">
          <ac:chgData name="Aroosa Sawati" userId="9d2d68ddb22957f5" providerId="LiveId" clId="{4D0FD864-6777-4308-8F93-3DA99815D6FF}" dt="2021-02-05T07:54:15.968" v="5844" actId="1076"/>
          <ac:picMkLst>
            <pc:docMk/>
            <pc:sldMk cId="481443253" sldId="289"/>
            <ac:picMk id="2054" creationId="{3BA3F6AD-BC95-41B3-BED5-B2C225C507AF}"/>
          </ac:picMkLst>
        </pc:picChg>
      </pc:sldChg>
      <pc:sldChg chg="addSp delSp modSp new mod">
        <pc:chgData name="Aroosa Sawati" userId="9d2d68ddb22957f5" providerId="LiveId" clId="{4D0FD864-6777-4308-8F93-3DA99815D6FF}" dt="2021-02-05T09:31:54.288" v="6368" actId="20577"/>
        <pc:sldMkLst>
          <pc:docMk/>
          <pc:sldMk cId="1092849858" sldId="290"/>
        </pc:sldMkLst>
        <pc:spChg chg="add mod">
          <ac:chgData name="Aroosa Sawati" userId="9d2d68ddb22957f5" providerId="LiveId" clId="{4D0FD864-6777-4308-8F93-3DA99815D6FF}" dt="2021-02-04T17:05:12.795" v="4379" actId="1076"/>
          <ac:spMkLst>
            <pc:docMk/>
            <pc:sldMk cId="1092849858" sldId="290"/>
            <ac:spMk id="2" creationId="{E024A714-DF02-4829-9CB4-6FE9FE2760CB}"/>
          </ac:spMkLst>
        </pc:spChg>
        <pc:spChg chg="add mod">
          <ac:chgData name="Aroosa Sawati" userId="9d2d68ddb22957f5" providerId="LiveId" clId="{4D0FD864-6777-4308-8F93-3DA99815D6FF}" dt="2021-02-04T17:04:57.305" v="4375" actId="1076"/>
          <ac:spMkLst>
            <pc:docMk/>
            <pc:sldMk cId="1092849858" sldId="290"/>
            <ac:spMk id="4" creationId="{3258B51F-1AEA-4CDC-92B2-178903792A02}"/>
          </ac:spMkLst>
        </pc:spChg>
        <pc:spChg chg="add mod">
          <ac:chgData name="Aroosa Sawati" userId="9d2d68ddb22957f5" providerId="LiveId" clId="{4D0FD864-6777-4308-8F93-3DA99815D6FF}" dt="2021-02-04T17:04:50.178" v="4371" actId="1076"/>
          <ac:spMkLst>
            <pc:docMk/>
            <pc:sldMk cId="1092849858" sldId="290"/>
            <ac:spMk id="5" creationId="{0EF7744F-5067-4B67-B81C-D2E763662B17}"/>
          </ac:spMkLst>
        </pc:spChg>
        <pc:spChg chg="add mod">
          <ac:chgData name="Aroosa Sawati" userId="9d2d68ddb22957f5" providerId="LiveId" clId="{4D0FD864-6777-4308-8F93-3DA99815D6FF}" dt="2021-02-04T17:04:55.511" v="4374" actId="1076"/>
          <ac:spMkLst>
            <pc:docMk/>
            <pc:sldMk cId="1092849858" sldId="290"/>
            <ac:spMk id="6" creationId="{5756C6D3-2F88-4A50-8121-E82B61B75575}"/>
          </ac:spMkLst>
        </pc:spChg>
        <pc:spChg chg="add mod">
          <ac:chgData name="Aroosa Sawati" userId="9d2d68ddb22957f5" providerId="LiveId" clId="{4D0FD864-6777-4308-8F93-3DA99815D6FF}" dt="2021-02-04T17:05:03.384" v="4376" actId="1076"/>
          <ac:spMkLst>
            <pc:docMk/>
            <pc:sldMk cId="1092849858" sldId="290"/>
            <ac:spMk id="7" creationId="{68BE8E24-FCFD-4ECD-B06F-A504C42BCEEF}"/>
          </ac:spMkLst>
        </pc:spChg>
        <pc:spChg chg="add del mod">
          <ac:chgData name="Aroosa Sawati" userId="9d2d68ddb22957f5" providerId="LiveId" clId="{4D0FD864-6777-4308-8F93-3DA99815D6FF}" dt="2021-02-04T17:07:23.063" v="4431" actId="478"/>
          <ac:spMkLst>
            <pc:docMk/>
            <pc:sldMk cId="1092849858" sldId="290"/>
            <ac:spMk id="12" creationId="{DB296961-DE92-4B35-BE87-5F95E4A639DF}"/>
          </ac:spMkLst>
        </pc:spChg>
        <pc:spChg chg="add del mod">
          <ac:chgData name="Aroosa Sawati" userId="9d2d68ddb22957f5" providerId="LiveId" clId="{4D0FD864-6777-4308-8F93-3DA99815D6FF}" dt="2021-02-05T08:10:10.848" v="6138"/>
          <ac:spMkLst>
            <pc:docMk/>
            <pc:sldMk cId="1092849858" sldId="290"/>
            <ac:spMk id="12" creationId="{EF766991-683E-4AFE-AC5D-429C9C42B219}"/>
          </ac:spMkLst>
        </pc:spChg>
        <pc:spChg chg="add del mod">
          <ac:chgData name="Aroosa Sawati" userId="9d2d68ddb22957f5" providerId="LiveId" clId="{4D0FD864-6777-4308-8F93-3DA99815D6FF}" dt="2021-02-05T08:04:26.727" v="5935" actId="21"/>
          <ac:spMkLst>
            <pc:docMk/>
            <pc:sldMk cId="1092849858" sldId="290"/>
            <ac:spMk id="13" creationId="{F7A82AD8-E226-4551-A8BB-09372A3FB50A}"/>
          </ac:spMkLst>
        </pc:spChg>
        <pc:spChg chg="add mod">
          <ac:chgData name="Aroosa Sawati" userId="9d2d68ddb22957f5" providerId="LiveId" clId="{4D0FD864-6777-4308-8F93-3DA99815D6FF}" dt="2021-02-05T03:33:26.827" v="4644" actId="1076"/>
          <ac:spMkLst>
            <pc:docMk/>
            <pc:sldMk cId="1092849858" sldId="290"/>
            <ac:spMk id="14" creationId="{CCE314A1-D55A-4CE8-86E1-38FAADE791F2}"/>
          </ac:spMkLst>
        </pc:spChg>
        <pc:spChg chg="add mod">
          <ac:chgData name="Aroosa Sawati" userId="9d2d68ddb22957f5" providerId="LiveId" clId="{4D0FD864-6777-4308-8F93-3DA99815D6FF}" dt="2021-02-05T03:34:00.990" v="4651" actId="339"/>
          <ac:spMkLst>
            <pc:docMk/>
            <pc:sldMk cId="1092849858" sldId="290"/>
            <ac:spMk id="15" creationId="{CC21E5D5-B8C8-4878-9F3C-C4AE113F0AF0}"/>
          </ac:spMkLst>
        </pc:spChg>
        <pc:spChg chg="add mod">
          <ac:chgData name="Aroosa Sawati" userId="9d2d68ddb22957f5" providerId="LiveId" clId="{4D0FD864-6777-4308-8F93-3DA99815D6FF}" dt="2021-02-05T03:33:34.429" v="4646" actId="14100"/>
          <ac:spMkLst>
            <pc:docMk/>
            <pc:sldMk cId="1092849858" sldId="290"/>
            <ac:spMk id="16" creationId="{AC86ACE1-87A1-4633-9CD9-A0FEF03E4B15}"/>
          </ac:spMkLst>
        </pc:spChg>
        <pc:spChg chg="add mod">
          <ac:chgData name="Aroosa Sawati" userId="9d2d68ddb22957f5" providerId="LiveId" clId="{4D0FD864-6777-4308-8F93-3DA99815D6FF}" dt="2021-02-05T03:34:06.972" v="4652" actId="339"/>
          <ac:spMkLst>
            <pc:docMk/>
            <pc:sldMk cId="1092849858" sldId="290"/>
            <ac:spMk id="17" creationId="{134B15A4-3C7D-4094-9EF8-8ACA14CA84BC}"/>
          </ac:spMkLst>
        </pc:spChg>
        <pc:spChg chg="add mod">
          <ac:chgData name="Aroosa Sawati" userId="9d2d68ddb22957f5" providerId="LiveId" clId="{4D0FD864-6777-4308-8F93-3DA99815D6FF}" dt="2021-02-05T03:34:13.417" v="4653" actId="339"/>
          <ac:spMkLst>
            <pc:docMk/>
            <pc:sldMk cId="1092849858" sldId="290"/>
            <ac:spMk id="18" creationId="{D5A52AC2-9554-4E9B-B604-C9D8CE5612E5}"/>
          </ac:spMkLst>
        </pc:spChg>
        <pc:spChg chg="add mod">
          <ac:chgData name="Aroosa Sawati" userId="9d2d68ddb22957f5" providerId="LiveId" clId="{4D0FD864-6777-4308-8F93-3DA99815D6FF}" dt="2021-02-05T09:31:54.288" v="6368" actId="20577"/>
          <ac:spMkLst>
            <pc:docMk/>
            <pc:sldMk cId="1092849858" sldId="290"/>
            <ac:spMk id="19" creationId="{83DD00D8-434B-4E70-AD2D-16EF4E37AB6F}"/>
          </ac:spMkLst>
        </pc:spChg>
        <pc:spChg chg="add del mod">
          <ac:chgData name="Aroosa Sawati" userId="9d2d68ddb22957f5" providerId="LiveId" clId="{4D0FD864-6777-4308-8F93-3DA99815D6FF}" dt="2021-02-05T08:29:07.020" v="6182" actId="478"/>
          <ac:spMkLst>
            <pc:docMk/>
            <pc:sldMk cId="1092849858" sldId="290"/>
            <ac:spMk id="20" creationId="{874DBD56-A0C7-40CB-A319-31F49AD1D8B0}"/>
          </ac:spMkLst>
        </pc:spChg>
        <pc:picChg chg="add mod">
          <ac:chgData name="Aroosa Sawati" userId="9d2d68ddb22957f5" providerId="LiveId" clId="{4D0FD864-6777-4308-8F93-3DA99815D6FF}" dt="2021-02-05T08:01:03.145" v="5896" actId="1076"/>
          <ac:picMkLst>
            <pc:docMk/>
            <pc:sldMk cId="1092849858" sldId="290"/>
            <ac:picMk id="3" creationId="{2EB559BF-27A3-4953-A7D3-5B6784B64D77}"/>
          </ac:picMkLst>
        </pc:picChg>
        <pc:picChg chg="add mod">
          <ac:chgData name="Aroosa Sawati" userId="9d2d68ddb22957f5" providerId="LiveId" clId="{4D0FD864-6777-4308-8F93-3DA99815D6FF}" dt="2021-02-05T08:02:55.052" v="5903" actId="1076"/>
          <ac:picMkLst>
            <pc:docMk/>
            <pc:sldMk cId="1092849858" sldId="290"/>
            <ac:picMk id="8" creationId="{18B19227-AD4E-4C80-9641-0B5E33ECCE84}"/>
          </ac:picMkLst>
        </pc:picChg>
        <pc:picChg chg="add mod">
          <ac:chgData name="Aroosa Sawati" userId="9d2d68ddb22957f5" providerId="LiveId" clId="{4D0FD864-6777-4308-8F93-3DA99815D6FF}" dt="2021-02-04T17:05:24.282" v="4384" actId="1076"/>
          <ac:picMkLst>
            <pc:docMk/>
            <pc:sldMk cId="1092849858" sldId="290"/>
            <ac:picMk id="9" creationId="{AAA6547F-5C6A-4F3B-B6F6-185A4EB6CB05}"/>
          </ac:picMkLst>
        </pc:picChg>
        <pc:picChg chg="add mod">
          <ac:chgData name="Aroosa Sawati" userId="9d2d68ddb22957f5" providerId="LiveId" clId="{4D0FD864-6777-4308-8F93-3DA99815D6FF}" dt="2021-02-05T08:03:28.267" v="5906" actId="1076"/>
          <ac:picMkLst>
            <pc:docMk/>
            <pc:sldMk cId="1092849858" sldId="290"/>
            <ac:picMk id="10" creationId="{98C52B5F-BE69-4A38-9538-893A199EDBE8}"/>
          </ac:picMkLst>
        </pc:picChg>
        <pc:picChg chg="add mod">
          <ac:chgData name="Aroosa Sawati" userId="9d2d68ddb22957f5" providerId="LiveId" clId="{4D0FD864-6777-4308-8F93-3DA99815D6FF}" dt="2021-02-04T17:05:18.989" v="4382" actId="1076"/>
          <ac:picMkLst>
            <pc:docMk/>
            <pc:sldMk cId="1092849858" sldId="290"/>
            <ac:picMk id="11" creationId="{393B6B04-C6F1-4F01-B360-17A38CD1819A}"/>
          </ac:picMkLst>
        </pc:picChg>
      </pc:sldChg>
      <pc:sldChg chg="addSp delSp modSp new del mod ord setBg">
        <pc:chgData name="Aroosa Sawati" userId="9d2d68ddb22957f5" providerId="LiveId" clId="{4D0FD864-6777-4308-8F93-3DA99815D6FF}" dt="2021-02-05T04:33:47.487" v="5011" actId="47"/>
        <pc:sldMkLst>
          <pc:docMk/>
          <pc:sldMk cId="264503096" sldId="291"/>
        </pc:sldMkLst>
        <pc:spChg chg="add del">
          <ac:chgData name="Aroosa Sawati" userId="9d2d68ddb22957f5" providerId="LiveId" clId="{4D0FD864-6777-4308-8F93-3DA99815D6FF}" dt="2021-02-05T03:21:37.289" v="4537" actId="26606"/>
          <ac:spMkLst>
            <pc:docMk/>
            <pc:sldMk cId="264503096" sldId="291"/>
            <ac:spMk id="7" creationId="{B670DBD5-770C-4383-9F54-5B86E86BD5BB}"/>
          </ac:spMkLst>
        </pc:spChg>
        <pc:spChg chg="add del">
          <ac:chgData name="Aroosa Sawati" userId="9d2d68ddb22957f5" providerId="LiveId" clId="{4D0FD864-6777-4308-8F93-3DA99815D6FF}" dt="2021-02-05T03:21:56.086" v="4541" actId="26606"/>
          <ac:spMkLst>
            <pc:docMk/>
            <pc:sldMk cId="264503096" sldId="291"/>
            <ac:spMk id="11" creationId="{20CD21DB-082D-417D-A5AB-FC838AF9D944}"/>
          </ac:spMkLst>
        </pc:spChg>
        <pc:spChg chg="add del">
          <ac:chgData name="Aroosa Sawati" userId="9d2d68ddb22957f5" providerId="LiveId" clId="{4D0FD864-6777-4308-8F93-3DA99815D6FF}" dt="2021-02-05T03:21:56.086" v="4541" actId="26606"/>
          <ac:spMkLst>
            <pc:docMk/>
            <pc:sldMk cId="264503096" sldId="291"/>
            <ac:spMk id="12" creationId="{ED55A19D-297C-4231-AD1F-08EF9B4AA8F4}"/>
          </ac:spMkLst>
        </pc:spChg>
        <pc:spChg chg="add del">
          <ac:chgData name="Aroosa Sawati" userId="9d2d68ddb22957f5" providerId="LiveId" clId="{4D0FD864-6777-4308-8F93-3DA99815D6FF}" dt="2021-02-05T03:21:56.086" v="4541" actId="26606"/>
          <ac:spMkLst>
            <pc:docMk/>
            <pc:sldMk cId="264503096" sldId="291"/>
            <ac:spMk id="13" creationId="{EBAB6C56-3D38-4923-996E-BD474BBB91E9}"/>
          </ac:spMkLst>
        </pc:spChg>
        <pc:spChg chg="add del">
          <ac:chgData name="Aroosa Sawati" userId="9d2d68ddb22957f5" providerId="LiveId" clId="{4D0FD864-6777-4308-8F93-3DA99815D6FF}" dt="2021-02-05T03:21:58.617" v="4543" actId="26606"/>
          <ac:spMkLst>
            <pc:docMk/>
            <pc:sldMk cId="264503096" sldId="291"/>
            <ac:spMk id="15" creationId="{B670DBD5-770C-4383-9F54-5B86E86BD5BB}"/>
          </ac:spMkLst>
        </pc:spChg>
        <pc:spChg chg="add del">
          <ac:chgData name="Aroosa Sawati" userId="9d2d68ddb22957f5" providerId="LiveId" clId="{4D0FD864-6777-4308-8F93-3DA99815D6FF}" dt="2021-02-05T03:22:00.700" v="4545" actId="26606"/>
          <ac:spMkLst>
            <pc:docMk/>
            <pc:sldMk cId="264503096" sldId="291"/>
            <ac:spMk id="17" creationId="{57845966-6EFC-468A-9CC7-BAB4B95854E7}"/>
          </ac:spMkLst>
        </pc:spChg>
        <pc:spChg chg="add del">
          <ac:chgData name="Aroosa Sawati" userId="9d2d68ddb22957f5" providerId="LiveId" clId="{4D0FD864-6777-4308-8F93-3DA99815D6FF}" dt="2021-02-05T03:22:00.700" v="4545" actId="26606"/>
          <ac:spMkLst>
            <pc:docMk/>
            <pc:sldMk cId="264503096" sldId="291"/>
            <ac:spMk id="19" creationId="{ADAD1991-FFD1-4E94-ABAB-7560D33008E4}"/>
          </ac:spMkLst>
        </pc:spChg>
        <pc:spChg chg="add del">
          <ac:chgData name="Aroosa Sawati" userId="9d2d68ddb22957f5" providerId="LiveId" clId="{4D0FD864-6777-4308-8F93-3DA99815D6FF}" dt="2021-02-05T03:22:08.626" v="4547" actId="26606"/>
          <ac:spMkLst>
            <pc:docMk/>
            <pc:sldMk cId="264503096" sldId="291"/>
            <ac:spMk id="21" creationId="{82A5F716-98EF-42EF-A471-87C6DFDCC799}"/>
          </ac:spMkLst>
        </pc:spChg>
        <pc:spChg chg="add del">
          <ac:chgData name="Aroosa Sawati" userId="9d2d68ddb22957f5" providerId="LiveId" clId="{4D0FD864-6777-4308-8F93-3DA99815D6FF}" dt="2021-02-05T03:22:08.626" v="4547" actId="26606"/>
          <ac:spMkLst>
            <pc:docMk/>
            <pc:sldMk cId="264503096" sldId="291"/>
            <ac:spMk id="22" creationId="{B87687D8-4EF1-4EF2-BF7E-74BB4A3D1806}"/>
          </ac:spMkLst>
        </pc:spChg>
        <pc:spChg chg="add">
          <ac:chgData name="Aroosa Sawati" userId="9d2d68ddb22957f5" providerId="LiveId" clId="{4D0FD864-6777-4308-8F93-3DA99815D6FF}" dt="2021-02-05T03:22:08.628" v="4548" actId="26606"/>
          <ac:spMkLst>
            <pc:docMk/>
            <pc:sldMk cId="264503096" sldId="291"/>
            <ac:spMk id="24" creationId="{C3896A03-3945-419A-B66B-4EE266EDD152}"/>
          </ac:spMkLst>
        </pc:spChg>
        <pc:picChg chg="add mod">
          <ac:chgData name="Aroosa Sawati" userId="9d2d68ddb22957f5" providerId="LiveId" clId="{4D0FD864-6777-4308-8F93-3DA99815D6FF}" dt="2021-02-05T03:22:08.628" v="4548" actId="26606"/>
          <ac:picMkLst>
            <pc:docMk/>
            <pc:sldMk cId="264503096" sldId="291"/>
            <ac:picMk id="2" creationId="{34F9DAB7-770F-424C-90C8-F199964364C8}"/>
          </ac:picMkLst>
        </pc:picChg>
        <pc:picChg chg="add del">
          <ac:chgData name="Aroosa Sawati" userId="9d2d68ddb22957f5" providerId="LiveId" clId="{4D0FD864-6777-4308-8F93-3DA99815D6FF}" dt="2021-02-05T03:22:00.700" v="4545" actId="26606"/>
          <ac:picMkLst>
            <pc:docMk/>
            <pc:sldMk cId="264503096" sldId="291"/>
            <ac:picMk id="18" creationId="{75554383-98AF-4A47-BB65-705FAAA4BE6A}"/>
          </ac:picMkLst>
        </pc:picChg>
        <pc:picChg chg="add del mod">
          <ac:chgData name="Aroosa Sawati" userId="9d2d68ddb22957f5" providerId="LiveId" clId="{4D0FD864-6777-4308-8F93-3DA99815D6FF}" dt="2021-02-05T03:21:25.871" v="4534" actId="478"/>
          <ac:picMkLst>
            <pc:docMk/>
            <pc:sldMk cId="264503096" sldId="291"/>
            <ac:picMk id="3074" creationId="{CDBAF50A-2A3B-4001-B406-64BD8E3DC216}"/>
          </ac:picMkLst>
        </pc:picChg>
        <pc:cxnChg chg="add del">
          <ac:chgData name="Aroosa Sawati" userId="9d2d68ddb22957f5" providerId="LiveId" clId="{4D0FD864-6777-4308-8F93-3DA99815D6FF}" dt="2021-02-05T03:21:47.960" v="4539" actId="26606"/>
          <ac:cxnSpMkLst>
            <pc:docMk/>
            <pc:sldMk cId="264503096" sldId="291"/>
            <ac:cxnSpMk id="9" creationId="{22F6364A-B358-4BEE-B158-0734D2C938D4}"/>
          </ac:cxnSpMkLst>
        </pc:cxnChg>
      </pc:sldChg>
      <pc:sldChg chg="addSp delSp modSp new del mod ord modTransition setBg">
        <pc:chgData name="Aroosa Sawati" userId="9d2d68ddb22957f5" providerId="LiveId" clId="{4D0FD864-6777-4308-8F93-3DA99815D6FF}" dt="2021-02-06T02:44:38.533" v="6762" actId="47"/>
        <pc:sldMkLst>
          <pc:docMk/>
          <pc:sldMk cId="3939647205" sldId="292"/>
        </pc:sldMkLst>
        <pc:spChg chg="add del">
          <ac:chgData name="Aroosa Sawati" userId="9d2d68ddb22957f5" providerId="LiveId" clId="{4D0FD864-6777-4308-8F93-3DA99815D6FF}" dt="2021-02-05T04:33:00.400" v="4999" actId="26606"/>
          <ac:spMkLst>
            <pc:docMk/>
            <pc:sldMk cId="3939647205" sldId="292"/>
            <ac:spMk id="8" creationId="{8950AD4C-6AF3-49F8-94E1-DBCAFB39478B}"/>
          </ac:spMkLst>
        </pc:spChg>
        <pc:spChg chg="add del">
          <ac:chgData name="Aroosa Sawati" userId="9d2d68ddb22957f5" providerId="LiveId" clId="{4D0FD864-6777-4308-8F93-3DA99815D6FF}" dt="2021-02-05T04:33:00.400" v="4999" actId="26606"/>
          <ac:spMkLst>
            <pc:docMk/>
            <pc:sldMk cId="3939647205" sldId="292"/>
            <ac:spMk id="10" creationId="{DEAEE08D-A745-4391-9073-9E99767E09D4}"/>
          </ac:spMkLst>
        </pc:spChg>
        <pc:spChg chg="add del">
          <ac:chgData name="Aroosa Sawati" userId="9d2d68ddb22957f5" providerId="LiveId" clId="{4D0FD864-6777-4308-8F93-3DA99815D6FF}" dt="2021-02-05T04:33:00.400" v="4999" actId="26606"/>
          <ac:spMkLst>
            <pc:docMk/>
            <pc:sldMk cId="3939647205" sldId="292"/>
            <ac:spMk id="12" creationId="{7E862DF0-097D-4BBD-A1A1-35B522C5EB97}"/>
          </ac:spMkLst>
        </pc:spChg>
        <pc:spChg chg="add del">
          <ac:chgData name="Aroosa Sawati" userId="9d2d68ddb22957f5" providerId="LiveId" clId="{4D0FD864-6777-4308-8F93-3DA99815D6FF}" dt="2021-02-05T04:33:01.744" v="5001" actId="26606"/>
          <ac:spMkLst>
            <pc:docMk/>
            <pc:sldMk cId="3939647205" sldId="292"/>
            <ac:spMk id="14" creationId="{7BDAC5B6-20CE-447F-8BA1-F2274AC7AE5B}"/>
          </ac:spMkLst>
        </pc:spChg>
        <pc:spChg chg="add del">
          <ac:chgData name="Aroosa Sawati" userId="9d2d68ddb22957f5" providerId="LiveId" clId="{4D0FD864-6777-4308-8F93-3DA99815D6FF}" dt="2021-02-05T04:33:01.744" v="5001" actId="26606"/>
          <ac:spMkLst>
            <pc:docMk/>
            <pc:sldMk cId="3939647205" sldId="292"/>
            <ac:spMk id="15" creationId="{D1D22B31-BF8F-446B-9009-8A251FB177CB}"/>
          </ac:spMkLst>
        </pc:spChg>
        <pc:spChg chg="add del">
          <ac:chgData name="Aroosa Sawati" userId="9d2d68ddb22957f5" providerId="LiveId" clId="{4D0FD864-6777-4308-8F93-3DA99815D6FF}" dt="2021-02-05T04:33:08.167" v="5005" actId="26606"/>
          <ac:spMkLst>
            <pc:docMk/>
            <pc:sldMk cId="3939647205" sldId="292"/>
            <ac:spMk id="16" creationId="{1E547BA6-BAE0-43BB-A7CA-60F69CE252F0}"/>
          </ac:spMkLst>
        </pc:spChg>
        <pc:spChg chg="add del">
          <ac:chgData name="Aroosa Sawati" userId="9d2d68ddb22957f5" providerId="LiveId" clId="{4D0FD864-6777-4308-8F93-3DA99815D6FF}" dt="2021-02-05T04:33:06.837" v="5003" actId="26606"/>
          <ac:spMkLst>
            <pc:docMk/>
            <pc:sldMk cId="3939647205" sldId="292"/>
            <ac:spMk id="17" creationId="{57845966-6EFC-468A-9CC7-BAB4B95854E7}"/>
          </ac:spMkLst>
        </pc:spChg>
        <pc:spChg chg="add del">
          <ac:chgData name="Aroosa Sawati" userId="9d2d68ddb22957f5" providerId="LiveId" clId="{4D0FD864-6777-4308-8F93-3DA99815D6FF}" dt="2021-02-05T04:33:06.837" v="5003" actId="26606"/>
          <ac:spMkLst>
            <pc:docMk/>
            <pc:sldMk cId="3939647205" sldId="292"/>
            <ac:spMk id="19" creationId="{ADAD1991-FFD1-4E94-ABAB-7560D33008E4}"/>
          </ac:spMkLst>
        </pc:spChg>
        <pc:spChg chg="add del">
          <ac:chgData name="Aroosa Sawati" userId="9d2d68ddb22957f5" providerId="LiveId" clId="{4D0FD864-6777-4308-8F93-3DA99815D6FF}" dt="2021-02-05T04:33:08.167" v="5005" actId="26606"/>
          <ac:spMkLst>
            <pc:docMk/>
            <pc:sldMk cId="3939647205" sldId="292"/>
            <ac:spMk id="21" creationId="{2B566528-1B12-4246-9431-5C2D7D081168}"/>
          </ac:spMkLst>
        </pc:spChg>
        <pc:spChg chg="add del">
          <ac:chgData name="Aroosa Sawati" userId="9d2d68ddb22957f5" providerId="LiveId" clId="{4D0FD864-6777-4308-8F93-3DA99815D6FF}" dt="2021-02-05T04:33:08.167" v="5005" actId="26606"/>
          <ac:spMkLst>
            <pc:docMk/>
            <pc:sldMk cId="3939647205" sldId="292"/>
            <ac:spMk id="22" creationId="{2E80C965-DB6D-4F81-9E9E-B027384D0BD6}"/>
          </ac:spMkLst>
        </pc:spChg>
        <pc:spChg chg="add del">
          <ac:chgData name="Aroosa Sawati" userId="9d2d68ddb22957f5" providerId="LiveId" clId="{4D0FD864-6777-4308-8F93-3DA99815D6FF}" dt="2021-02-05T04:33:08.167" v="5005" actId="26606"/>
          <ac:spMkLst>
            <pc:docMk/>
            <pc:sldMk cId="3939647205" sldId="292"/>
            <ac:spMk id="23" creationId="{A580F890-B085-4E95-96AA-55AEBEC5CE6E}"/>
          </ac:spMkLst>
        </pc:spChg>
        <pc:spChg chg="add del">
          <ac:chgData name="Aroosa Sawati" userId="9d2d68ddb22957f5" providerId="LiveId" clId="{4D0FD864-6777-4308-8F93-3DA99815D6FF}" dt="2021-02-05T04:33:08.167" v="5005" actId="26606"/>
          <ac:spMkLst>
            <pc:docMk/>
            <pc:sldMk cId="3939647205" sldId="292"/>
            <ac:spMk id="24" creationId="{D3F51FEB-38FB-4F6C-9F7B-2F2AFAB65463}"/>
          </ac:spMkLst>
        </pc:spChg>
        <pc:spChg chg="add del">
          <ac:chgData name="Aroosa Sawati" userId="9d2d68ddb22957f5" providerId="LiveId" clId="{4D0FD864-6777-4308-8F93-3DA99815D6FF}" dt="2021-02-05T04:33:15.913" v="5007" actId="26606"/>
          <ac:spMkLst>
            <pc:docMk/>
            <pc:sldMk cId="3939647205" sldId="292"/>
            <ac:spMk id="26" creationId="{8DAAB828-02C8-4111-AC14-FF5ACEDDFE37}"/>
          </ac:spMkLst>
        </pc:spChg>
        <pc:spChg chg="add del">
          <ac:chgData name="Aroosa Sawati" userId="9d2d68ddb22957f5" providerId="LiveId" clId="{4D0FD864-6777-4308-8F93-3DA99815D6FF}" dt="2021-02-05T04:33:31.912" v="5009" actId="26606"/>
          <ac:spMkLst>
            <pc:docMk/>
            <pc:sldMk cId="3939647205" sldId="292"/>
            <ac:spMk id="30" creationId="{57845966-6EFC-468A-9CC7-BAB4B95854E7}"/>
          </ac:spMkLst>
        </pc:spChg>
        <pc:spChg chg="add del">
          <ac:chgData name="Aroosa Sawati" userId="9d2d68ddb22957f5" providerId="LiveId" clId="{4D0FD864-6777-4308-8F93-3DA99815D6FF}" dt="2021-02-05T04:33:31.912" v="5009" actId="26606"/>
          <ac:spMkLst>
            <pc:docMk/>
            <pc:sldMk cId="3939647205" sldId="292"/>
            <ac:spMk id="32" creationId="{ADAD1991-FFD1-4E94-ABAB-7560D33008E4}"/>
          </ac:spMkLst>
        </pc:spChg>
        <pc:spChg chg="add del">
          <ac:chgData name="Aroosa Sawati" userId="9d2d68ddb22957f5" providerId="LiveId" clId="{4D0FD864-6777-4308-8F93-3DA99815D6FF}" dt="2021-02-05T04:34:01.933" v="5013" actId="26606"/>
          <ac:spMkLst>
            <pc:docMk/>
            <pc:sldMk cId="3939647205" sldId="292"/>
            <ac:spMk id="39" creationId="{57845966-6EFC-468A-9CC7-BAB4B95854E7}"/>
          </ac:spMkLst>
        </pc:spChg>
        <pc:spChg chg="add del">
          <ac:chgData name="Aroosa Sawati" userId="9d2d68ddb22957f5" providerId="LiveId" clId="{4D0FD864-6777-4308-8F93-3DA99815D6FF}" dt="2021-02-05T04:34:01.933" v="5013" actId="26606"/>
          <ac:spMkLst>
            <pc:docMk/>
            <pc:sldMk cId="3939647205" sldId="292"/>
            <ac:spMk id="43" creationId="{ADAD1991-FFD1-4E94-ABAB-7560D33008E4}"/>
          </ac:spMkLst>
        </pc:spChg>
        <pc:spChg chg="add del">
          <ac:chgData name="Aroosa Sawati" userId="9d2d68ddb22957f5" providerId="LiveId" clId="{4D0FD864-6777-4308-8F93-3DA99815D6FF}" dt="2021-02-05T04:34:22.450" v="5015" actId="26606"/>
          <ac:spMkLst>
            <pc:docMk/>
            <pc:sldMk cId="3939647205" sldId="292"/>
            <ac:spMk id="45" creationId="{8DAAB828-02C8-4111-AC14-FF5ACEDDFE37}"/>
          </ac:spMkLst>
        </pc:spChg>
        <pc:spChg chg="add">
          <ac:chgData name="Aroosa Sawati" userId="9d2d68ddb22957f5" providerId="LiveId" clId="{4D0FD864-6777-4308-8F93-3DA99815D6FF}" dt="2021-02-05T04:34:22.458" v="5016" actId="26606"/>
          <ac:spMkLst>
            <pc:docMk/>
            <pc:sldMk cId="3939647205" sldId="292"/>
            <ac:spMk id="49" creationId="{57845966-6EFC-468A-9CC7-BAB4B95854E7}"/>
          </ac:spMkLst>
        </pc:spChg>
        <pc:spChg chg="add">
          <ac:chgData name="Aroosa Sawati" userId="9d2d68ddb22957f5" providerId="LiveId" clId="{4D0FD864-6777-4308-8F93-3DA99815D6FF}" dt="2021-02-05T04:34:22.458" v="5016" actId="26606"/>
          <ac:spMkLst>
            <pc:docMk/>
            <pc:sldMk cId="3939647205" sldId="292"/>
            <ac:spMk id="51" creationId="{ADAD1991-FFD1-4E94-ABAB-7560D33008E4}"/>
          </ac:spMkLst>
        </pc:spChg>
        <pc:grpChg chg="add del">
          <ac:chgData name="Aroosa Sawati" userId="9d2d68ddb22957f5" providerId="LiveId" clId="{4D0FD864-6777-4308-8F93-3DA99815D6FF}" dt="2021-02-05T04:33:15.913" v="5007" actId="26606"/>
          <ac:grpSpMkLst>
            <pc:docMk/>
            <pc:sldMk cId="3939647205" sldId="292"/>
            <ac:grpSpMk id="27" creationId="{C32D4553-E775-4F16-9A6F-FED8D166A5B7}"/>
          </ac:grpSpMkLst>
        </pc:grpChg>
        <pc:grpChg chg="add del">
          <ac:chgData name="Aroosa Sawati" userId="9d2d68ddb22957f5" providerId="LiveId" clId="{4D0FD864-6777-4308-8F93-3DA99815D6FF}" dt="2021-02-05T04:34:22.450" v="5015" actId="26606"/>
          <ac:grpSpMkLst>
            <pc:docMk/>
            <pc:sldMk cId="3939647205" sldId="292"/>
            <ac:grpSpMk id="46" creationId="{C32D4553-E775-4F16-9A6F-FED8D166A5B7}"/>
          </ac:grpSpMkLst>
        </pc:grpChg>
        <pc:picChg chg="add del mod ord">
          <ac:chgData name="Aroosa Sawati" userId="9d2d68ddb22957f5" providerId="LiveId" clId="{4D0FD864-6777-4308-8F93-3DA99815D6FF}" dt="2021-02-05T04:32:47.724" v="4994" actId="478"/>
          <ac:picMkLst>
            <pc:docMk/>
            <pc:sldMk cId="3939647205" sldId="292"/>
            <ac:picMk id="2" creationId="{AA462614-C5C1-4B63-8E66-6F095A938952}"/>
          </ac:picMkLst>
        </pc:picChg>
        <pc:picChg chg="add mod">
          <ac:chgData name="Aroosa Sawati" userId="9d2d68ddb22957f5" providerId="LiveId" clId="{4D0FD864-6777-4308-8F93-3DA99815D6FF}" dt="2021-02-05T11:09:18.430" v="6414" actId="14100"/>
          <ac:picMkLst>
            <pc:docMk/>
            <pc:sldMk cId="3939647205" sldId="292"/>
            <ac:picMk id="3" creationId="{D38EEDF6-16D9-41E0-B912-C8A1D9938C00}"/>
          </ac:picMkLst>
        </pc:picChg>
        <pc:picChg chg="add del">
          <ac:chgData name="Aroosa Sawati" userId="9d2d68ddb22957f5" providerId="LiveId" clId="{4D0FD864-6777-4308-8F93-3DA99815D6FF}" dt="2021-02-05T04:33:06.837" v="5003" actId="26606"/>
          <ac:picMkLst>
            <pc:docMk/>
            <pc:sldMk cId="3939647205" sldId="292"/>
            <ac:picMk id="18" creationId="{75554383-98AF-4A47-BB65-705FAAA4BE6A}"/>
          </ac:picMkLst>
        </pc:picChg>
        <pc:picChg chg="add del">
          <ac:chgData name="Aroosa Sawati" userId="9d2d68ddb22957f5" providerId="LiveId" clId="{4D0FD864-6777-4308-8F93-3DA99815D6FF}" dt="2021-02-05T04:33:31.912" v="5009" actId="26606"/>
          <ac:picMkLst>
            <pc:docMk/>
            <pc:sldMk cId="3939647205" sldId="292"/>
            <ac:picMk id="31" creationId="{75554383-98AF-4A47-BB65-705FAAA4BE6A}"/>
          </ac:picMkLst>
        </pc:picChg>
        <pc:picChg chg="add del">
          <ac:chgData name="Aroosa Sawati" userId="9d2d68ddb22957f5" providerId="LiveId" clId="{4D0FD864-6777-4308-8F93-3DA99815D6FF}" dt="2021-02-05T04:34:01.933" v="5013" actId="26606"/>
          <ac:picMkLst>
            <pc:docMk/>
            <pc:sldMk cId="3939647205" sldId="292"/>
            <ac:picMk id="41" creationId="{75554383-98AF-4A47-BB65-705FAAA4BE6A}"/>
          </ac:picMkLst>
        </pc:picChg>
        <pc:picChg chg="add">
          <ac:chgData name="Aroosa Sawati" userId="9d2d68ddb22957f5" providerId="LiveId" clId="{4D0FD864-6777-4308-8F93-3DA99815D6FF}" dt="2021-02-05T04:34:22.458" v="5016" actId="26606"/>
          <ac:picMkLst>
            <pc:docMk/>
            <pc:sldMk cId="3939647205" sldId="292"/>
            <ac:picMk id="50" creationId="{75554383-98AF-4A47-BB65-705FAAA4BE6A}"/>
          </ac:picMkLst>
        </pc:picChg>
        <pc:picChg chg="add del mod">
          <ac:chgData name="Aroosa Sawati" userId="9d2d68ddb22957f5" providerId="LiveId" clId="{4D0FD864-6777-4308-8F93-3DA99815D6FF}" dt="2021-02-05T04:32:50.300" v="4995" actId="478"/>
          <ac:picMkLst>
            <pc:docMk/>
            <pc:sldMk cId="3939647205" sldId="292"/>
            <ac:picMk id="4098" creationId="{70739CA1-F304-4193-8035-12277CE7A155}"/>
          </ac:picMkLst>
        </pc:picChg>
        <pc:picChg chg="add del">
          <ac:chgData name="Aroosa Sawati" userId="9d2d68ddb22957f5" providerId="LiveId" clId="{4D0FD864-6777-4308-8F93-3DA99815D6FF}" dt="2021-02-05T04:31:34.126" v="4988" actId="478"/>
          <ac:picMkLst>
            <pc:docMk/>
            <pc:sldMk cId="3939647205" sldId="292"/>
            <ac:picMk id="4100" creationId="{4B70B651-D988-4317-A214-F1363B4B0EB8}"/>
          </ac:picMkLst>
        </pc:picChg>
        <pc:picChg chg="add del mod">
          <ac:chgData name="Aroosa Sawati" userId="9d2d68ddb22957f5" providerId="LiveId" clId="{4D0FD864-6777-4308-8F93-3DA99815D6FF}" dt="2021-02-05T04:32:51.666" v="4996" actId="478"/>
          <ac:picMkLst>
            <pc:docMk/>
            <pc:sldMk cId="3939647205" sldId="292"/>
            <ac:picMk id="4102" creationId="{424D4C0B-F373-425A-91EF-0FE6584B8A7C}"/>
          </ac:picMkLst>
        </pc:picChg>
        <pc:cxnChg chg="add del">
          <ac:chgData name="Aroosa Sawati" userId="9d2d68ddb22957f5" providerId="LiveId" clId="{4D0FD864-6777-4308-8F93-3DA99815D6FF}" dt="2021-02-05T04:34:22.458" v="5016" actId="26606"/>
          <ac:cxnSpMkLst>
            <pc:docMk/>
            <pc:sldMk cId="3939647205" sldId="292"/>
            <ac:cxnSpMk id="34" creationId="{E12350F3-DB83-413A-980B-1CEB92498664}"/>
          </ac:cxnSpMkLst>
        </pc:cxnChg>
      </pc:sldChg>
      <pc:sldChg chg="addSp delSp modSp new del mod setBg">
        <pc:chgData name="Aroosa Sawati" userId="9d2d68ddb22957f5" providerId="LiveId" clId="{4D0FD864-6777-4308-8F93-3DA99815D6FF}" dt="2021-02-05T04:25:15.739" v="4937" actId="47"/>
        <pc:sldMkLst>
          <pc:docMk/>
          <pc:sldMk cId="3359506551" sldId="293"/>
        </pc:sldMkLst>
        <pc:spChg chg="add del">
          <ac:chgData name="Aroosa Sawati" userId="9d2d68ddb22957f5" providerId="LiveId" clId="{4D0FD864-6777-4308-8F93-3DA99815D6FF}" dt="2021-02-05T04:02:59.397" v="4737" actId="26606"/>
          <ac:spMkLst>
            <pc:docMk/>
            <pc:sldMk cId="3359506551" sldId="293"/>
            <ac:spMk id="71" creationId="{57845966-6EFC-468A-9CC7-BAB4B95854E7}"/>
          </ac:spMkLst>
        </pc:spChg>
        <pc:spChg chg="add del">
          <ac:chgData name="Aroosa Sawati" userId="9d2d68ddb22957f5" providerId="LiveId" clId="{4D0FD864-6777-4308-8F93-3DA99815D6FF}" dt="2021-02-05T04:02:59.397" v="4737" actId="26606"/>
          <ac:spMkLst>
            <pc:docMk/>
            <pc:sldMk cId="3359506551" sldId="293"/>
            <ac:spMk id="75" creationId="{ADAD1991-FFD1-4E94-ABAB-7560D33008E4}"/>
          </ac:spMkLst>
        </pc:spChg>
        <pc:spChg chg="add">
          <ac:chgData name="Aroosa Sawati" userId="9d2d68ddb22957f5" providerId="LiveId" clId="{4D0FD864-6777-4308-8F93-3DA99815D6FF}" dt="2021-02-05T04:03:01.816" v="4740" actId="26606"/>
          <ac:spMkLst>
            <pc:docMk/>
            <pc:sldMk cId="3359506551" sldId="293"/>
            <ac:spMk id="5126" creationId="{82A5F716-98EF-42EF-A471-87C6DFDCC799}"/>
          </ac:spMkLst>
        </pc:spChg>
        <pc:spChg chg="add">
          <ac:chgData name="Aroosa Sawati" userId="9d2d68ddb22957f5" providerId="LiveId" clId="{4D0FD864-6777-4308-8F93-3DA99815D6FF}" dt="2021-02-05T04:03:01.816" v="4740" actId="26606"/>
          <ac:spMkLst>
            <pc:docMk/>
            <pc:sldMk cId="3359506551" sldId="293"/>
            <ac:spMk id="5127" creationId="{B87687D8-4EF1-4EF2-BF7E-74BB4A3D1806}"/>
          </ac:spMkLst>
        </pc:spChg>
        <pc:picChg chg="add del">
          <ac:chgData name="Aroosa Sawati" userId="9d2d68ddb22957f5" providerId="LiveId" clId="{4D0FD864-6777-4308-8F93-3DA99815D6FF}" dt="2021-02-05T04:02:59.397" v="4737" actId="26606"/>
          <ac:picMkLst>
            <pc:docMk/>
            <pc:sldMk cId="3359506551" sldId="293"/>
            <ac:picMk id="73" creationId="{75554383-98AF-4A47-BB65-705FAAA4BE6A}"/>
          </ac:picMkLst>
        </pc:picChg>
        <pc:picChg chg="add del mod">
          <ac:chgData name="Aroosa Sawati" userId="9d2d68ddb22957f5" providerId="LiveId" clId="{4D0FD864-6777-4308-8F93-3DA99815D6FF}" dt="2021-02-05T04:05:27.430" v="4741" actId="478"/>
          <ac:picMkLst>
            <pc:docMk/>
            <pc:sldMk cId="3359506551" sldId="293"/>
            <ac:picMk id="5122" creationId="{AD049E44-638B-4972-BFDE-CD2D73F0E7F1}"/>
          </ac:picMkLst>
        </pc:picChg>
        <pc:cxnChg chg="add del">
          <ac:chgData name="Aroosa Sawati" userId="9d2d68ddb22957f5" providerId="LiveId" clId="{4D0FD864-6777-4308-8F93-3DA99815D6FF}" dt="2021-02-05T04:03:01.811" v="4739" actId="26606"/>
          <ac:cxnSpMkLst>
            <pc:docMk/>
            <pc:sldMk cId="3359506551" sldId="293"/>
            <ac:cxnSpMk id="5124" creationId="{22F6364A-B358-4BEE-B158-0734D2C938D4}"/>
          </ac:cxnSpMkLst>
        </pc:cxnChg>
      </pc:sldChg>
      <pc:sldChg chg="addSp delSp modSp new mod ord modTransition setBg setClrOvrMap">
        <pc:chgData name="Aroosa Sawati" userId="9d2d68ddb22957f5" providerId="LiveId" clId="{4D0FD864-6777-4308-8F93-3DA99815D6FF}" dt="2021-02-06T02:46:15.156" v="6769"/>
        <pc:sldMkLst>
          <pc:docMk/>
          <pc:sldMk cId="3856817890" sldId="294"/>
        </pc:sldMkLst>
        <pc:spChg chg="add mod">
          <ac:chgData name="Aroosa Sawati" userId="9d2d68ddb22957f5" providerId="LiveId" clId="{4D0FD864-6777-4308-8F93-3DA99815D6FF}" dt="2021-02-05T09:47:50.330" v="6387" actId="20577"/>
          <ac:spMkLst>
            <pc:docMk/>
            <pc:sldMk cId="3856817890" sldId="294"/>
            <ac:spMk id="2" creationId="{E2516F92-3A6A-4B8E-B3A2-1CA5611B83B8}"/>
          </ac:spMkLst>
        </pc:spChg>
        <pc:spChg chg="add del">
          <ac:chgData name="Aroosa Sawati" userId="9d2d68ddb22957f5" providerId="LiveId" clId="{4D0FD864-6777-4308-8F93-3DA99815D6FF}" dt="2021-02-05T04:07:00.435" v="4751" actId="26606"/>
          <ac:spMkLst>
            <pc:docMk/>
            <pc:sldMk cId="3856817890" sldId="294"/>
            <ac:spMk id="71" creationId="{5E8D2E83-FB3A-40E7-A9E5-7AB389D612B4}"/>
          </ac:spMkLst>
        </pc:spChg>
        <pc:spChg chg="add del">
          <ac:chgData name="Aroosa Sawati" userId="9d2d68ddb22957f5" providerId="LiveId" clId="{4D0FD864-6777-4308-8F93-3DA99815D6FF}" dt="2021-02-05T04:07:04.603" v="4753" actId="26606"/>
          <ac:spMkLst>
            <pc:docMk/>
            <pc:sldMk cId="3856817890" sldId="294"/>
            <ac:spMk id="73" creationId="{F98F79A4-A6C7-4101-B1E9-27E05CB7CFA0}"/>
          </ac:spMkLst>
        </pc:spChg>
        <pc:spChg chg="add del">
          <ac:chgData name="Aroosa Sawati" userId="9d2d68ddb22957f5" providerId="LiveId" clId="{4D0FD864-6777-4308-8F93-3DA99815D6FF}" dt="2021-02-05T04:07:04.603" v="4753" actId="26606"/>
          <ac:spMkLst>
            <pc:docMk/>
            <pc:sldMk cId="3856817890" sldId="294"/>
            <ac:spMk id="75" creationId="{79AFCB35-9C04-4524-A0B1-57FF6865D013}"/>
          </ac:spMkLst>
        </pc:spChg>
        <pc:spChg chg="add del">
          <ac:chgData name="Aroosa Sawati" userId="9d2d68ddb22957f5" providerId="LiveId" clId="{4D0FD864-6777-4308-8F93-3DA99815D6FF}" dt="2021-02-05T04:07:04.603" v="4753" actId="26606"/>
          <ac:spMkLst>
            <pc:docMk/>
            <pc:sldMk cId="3856817890" sldId="294"/>
            <ac:spMk id="77" creationId="{D11AD2AD-0BA0-4DD3-8EEA-84686A0E718C}"/>
          </ac:spMkLst>
        </pc:spChg>
        <pc:spChg chg="add del">
          <ac:chgData name="Aroosa Sawati" userId="9d2d68ddb22957f5" providerId="LiveId" clId="{4D0FD864-6777-4308-8F93-3DA99815D6FF}" dt="2021-02-05T04:07:04.603" v="4753" actId="26606"/>
          <ac:spMkLst>
            <pc:docMk/>
            <pc:sldMk cId="3856817890" sldId="294"/>
            <ac:spMk id="79" creationId="{83C8019B-3985-409B-9B87-494B974EE9A2}"/>
          </ac:spMkLst>
        </pc:spChg>
        <pc:spChg chg="add del">
          <ac:chgData name="Aroosa Sawati" userId="9d2d68ddb22957f5" providerId="LiveId" clId="{4D0FD864-6777-4308-8F93-3DA99815D6FF}" dt="2021-02-05T04:07:04.603" v="4753" actId="26606"/>
          <ac:spMkLst>
            <pc:docMk/>
            <pc:sldMk cId="3856817890" sldId="294"/>
            <ac:spMk id="81" creationId="{9E5C5460-229E-46C8-A712-CC317985420F}"/>
          </ac:spMkLst>
        </pc:spChg>
        <pc:spChg chg="add del">
          <ac:chgData name="Aroosa Sawati" userId="9d2d68ddb22957f5" providerId="LiveId" clId="{4D0FD864-6777-4308-8F93-3DA99815D6FF}" dt="2021-02-05T04:07:04.603" v="4753" actId="26606"/>
          <ac:spMkLst>
            <pc:docMk/>
            <pc:sldMk cId="3856817890" sldId="294"/>
            <ac:spMk id="83" creationId="{B85A4DB3-61AA-49A1-85A9-B3397CD519AB}"/>
          </ac:spMkLst>
        </pc:spChg>
        <pc:spChg chg="add del">
          <ac:chgData name="Aroosa Sawati" userId="9d2d68ddb22957f5" providerId="LiveId" clId="{4D0FD864-6777-4308-8F93-3DA99815D6FF}" dt="2021-02-05T04:09:29.229" v="4782" actId="26606"/>
          <ac:spMkLst>
            <pc:docMk/>
            <pc:sldMk cId="3856817890" sldId="294"/>
            <ac:spMk id="89" creationId="{CF62D2A7-8207-488C-9F46-316BA81A16C8}"/>
          </ac:spMkLst>
        </pc:spChg>
        <pc:spChg chg="add del">
          <ac:chgData name="Aroosa Sawati" userId="9d2d68ddb22957f5" providerId="LiveId" clId="{4D0FD864-6777-4308-8F93-3DA99815D6FF}" dt="2021-02-05T04:09:39.911" v="4784" actId="26606"/>
          <ac:spMkLst>
            <pc:docMk/>
            <pc:sldMk cId="3856817890" sldId="294"/>
            <ac:spMk id="91" creationId="{21540236-BFD5-4A9D-8840-4703E7F76825}"/>
          </ac:spMkLst>
        </pc:spChg>
        <pc:spChg chg="add del">
          <ac:chgData name="Aroosa Sawati" userId="9d2d68ddb22957f5" providerId="LiveId" clId="{4D0FD864-6777-4308-8F93-3DA99815D6FF}" dt="2021-02-05T04:09:41.237" v="4786" actId="26606"/>
          <ac:spMkLst>
            <pc:docMk/>
            <pc:sldMk cId="3856817890" sldId="294"/>
            <ac:spMk id="107" creationId="{E20EB187-900F-4AF5-813B-101456D9FD39}"/>
          </ac:spMkLst>
        </pc:spChg>
        <pc:spChg chg="add del">
          <ac:chgData name="Aroosa Sawati" userId="9d2d68ddb22957f5" providerId="LiveId" clId="{4D0FD864-6777-4308-8F93-3DA99815D6FF}" dt="2021-02-05T04:09:05.269" v="4774" actId="26606"/>
          <ac:spMkLst>
            <pc:docMk/>
            <pc:sldMk cId="3856817890" sldId="294"/>
            <ac:spMk id="135" creationId="{28FF88A3-8EBC-4142-8CC2-EBE257ED6C90}"/>
          </ac:spMkLst>
        </pc:spChg>
        <pc:spChg chg="add del">
          <ac:chgData name="Aroosa Sawati" userId="9d2d68ddb22957f5" providerId="LiveId" clId="{4D0FD864-6777-4308-8F93-3DA99815D6FF}" dt="2021-02-05T04:07:04.603" v="4753" actId="26606"/>
          <ac:spMkLst>
            <pc:docMk/>
            <pc:sldMk cId="3856817890" sldId="294"/>
            <ac:spMk id="6148" creationId="{5A0118C5-4F8D-4CF4-BADD-53FEACC6C42A}"/>
          </ac:spMkLst>
        </pc:spChg>
        <pc:spChg chg="add del">
          <ac:chgData name="Aroosa Sawati" userId="9d2d68ddb22957f5" providerId="LiveId" clId="{4D0FD864-6777-4308-8F93-3DA99815D6FF}" dt="2021-02-05T04:09:10.948" v="4776" actId="26606"/>
          <ac:spMkLst>
            <pc:docMk/>
            <pc:sldMk cId="3856817890" sldId="294"/>
            <ac:spMk id="6149" creationId="{3CD9DF72-87A3-404E-A828-84CBF11A8303}"/>
          </ac:spMkLst>
        </pc:spChg>
        <pc:spChg chg="add del">
          <ac:chgData name="Aroosa Sawati" userId="9d2d68ddb22957f5" providerId="LiveId" clId="{4D0FD864-6777-4308-8F93-3DA99815D6FF}" dt="2021-02-05T04:07:06.428" v="4755" actId="26606"/>
          <ac:spMkLst>
            <pc:docMk/>
            <pc:sldMk cId="3856817890" sldId="294"/>
            <ac:spMk id="6150" creationId="{201CC55D-ED54-4C5C-95E6-10947BD1103B}"/>
          </ac:spMkLst>
        </pc:spChg>
        <pc:spChg chg="add del">
          <ac:chgData name="Aroosa Sawati" userId="9d2d68ddb22957f5" providerId="LiveId" clId="{4D0FD864-6777-4308-8F93-3DA99815D6FF}" dt="2021-02-05T04:07:06.428" v="4755" actId="26606"/>
          <ac:spMkLst>
            <pc:docMk/>
            <pc:sldMk cId="3856817890" sldId="294"/>
            <ac:spMk id="6153" creationId="{3873B707-463F-40B0-8227-E8CC6C67EB25}"/>
          </ac:spMkLst>
        </pc:spChg>
        <pc:spChg chg="add del">
          <ac:chgData name="Aroosa Sawati" userId="9d2d68ddb22957f5" providerId="LiveId" clId="{4D0FD864-6777-4308-8F93-3DA99815D6FF}" dt="2021-02-05T04:07:06.428" v="4755" actId="26606"/>
          <ac:spMkLst>
            <pc:docMk/>
            <pc:sldMk cId="3856817890" sldId="294"/>
            <ac:spMk id="6154" creationId="{C13237C8-E62C-4F0D-A318-BD6FB6C2D138}"/>
          </ac:spMkLst>
        </pc:spChg>
        <pc:spChg chg="add del">
          <ac:chgData name="Aroosa Sawati" userId="9d2d68ddb22957f5" providerId="LiveId" clId="{4D0FD864-6777-4308-8F93-3DA99815D6FF}" dt="2021-02-05T04:07:06.428" v="4755" actId="26606"/>
          <ac:spMkLst>
            <pc:docMk/>
            <pc:sldMk cId="3856817890" sldId="294"/>
            <ac:spMk id="6155" creationId="{19C9EAEA-39D0-4B0E-A0EB-51E7B26740B1}"/>
          </ac:spMkLst>
        </pc:spChg>
        <pc:spChg chg="add del">
          <ac:chgData name="Aroosa Sawati" userId="9d2d68ddb22957f5" providerId="LiveId" clId="{4D0FD864-6777-4308-8F93-3DA99815D6FF}" dt="2021-02-05T04:09:12.193" v="4778" actId="26606"/>
          <ac:spMkLst>
            <pc:docMk/>
            <pc:sldMk cId="3856817890" sldId="294"/>
            <ac:spMk id="6156" creationId="{5E8D2E83-FB3A-40E7-A9E5-7AB389D612B4}"/>
          </ac:spMkLst>
        </pc:spChg>
        <pc:spChg chg="add del">
          <ac:chgData name="Aroosa Sawati" userId="9d2d68ddb22957f5" providerId="LiveId" clId="{4D0FD864-6777-4308-8F93-3DA99815D6FF}" dt="2021-02-05T04:07:14.511" v="4757" actId="26606"/>
          <ac:spMkLst>
            <pc:docMk/>
            <pc:sldMk cId="3856817890" sldId="294"/>
            <ac:spMk id="6157" creationId="{117AB3D3-3C9C-4DED-809A-78734805B895}"/>
          </ac:spMkLst>
        </pc:spChg>
        <pc:spChg chg="add del">
          <ac:chgData name="Aroosa Sawati" userId="9d2d68ddb22957f5" providerId="LiveId" clId="{4D0FD864-6777-4308-8F93-3DA99815D6FF}" dt="2021-02-05T04:07:14.511" v="4757" actId="26606"/>
          <ac:spMkLst>
            <pc:docMk/>
            <pc:sldMk cId="3856817890" sldId="294"/>
            <ac:spMk id="6158" creationId="{3A9A4357-BD1D-4622-A4FE-766E6AB8DE84}"/>
          </ac:spMkLst>
        </pc:spChg>
        <pc:spChg chg="add del">
          <ac:chgData name="Aroosa Sawati" userId="9d2d68ddb22957f5" providerId="LiveId" clId="{4D0FD864-6777-4308-8F93-3DA99815D6FF}" dt="2021-02-05T04:07:14.511" v="4757" actId="26606"/>
          <ac:spMkLst>
            <pc:docMk/>
            <pc:sldMk cId="3856817890" sldId="294"/>
            <ac:spMk id="6159" creationId="{E659831F-0D9A-4C63-9EBB-8435B85A440F}"/>
          </ac:spMkLst>
        </pc:spChg>
        <pc:spChg chg="add del">
          <ac:chgData name="Aroosa Sawati" userId="9d2d68ddb22957f5" providerId="LiveId" clId="{4D0FD864-6777-4308-8F93-3DA99815D6FF}" dt="2021-02-05T04:07:14.511" v="4757" actId="26606"/>
          <ac:spMkLst>
            <pc:docMk/>
            <pc:sldMk cId="3856817890" sldId="294"/>
            <ac:spMk id="6160" creationId="{E6995CE5-F890-4ABA-82A2-26507CE8D2A3}"/>
          </ac:spMkLst>
        </pc:spChg>
        <pc:spChg chg="add del">
          <ac:chgData name="Aroosa Sawati" userId="9d2d68ddb22957f5" providerId="LiveId" clId="{4D0FD864-6777-4308-8F93-3DA99815D6FF}" dt="2021-02-05T04:09:41.237" v="4786" actId="26606"/>
          <ac:spMkLst>
            <pc:docMk/>
            <pc:sldMk cId="3856817890" sldId="294"/>
            <ac:spMk id="6161" creationId="{9B76D444-2756-434F-AE61-96D69830C13E}"/>
          </ac:spMkLst>
        </pc:spChg>
        <pc:spChg chg="add del">
          <ac:chgData name="Aroosa Sawati" userId="9d2d68ddb22957f5" providerId="LiveId" clId="{4D0FD864-6777-4308-8F93-3DA99815D6FF}" dt="2021-02-05T04:07:20.744" v="4759" actId="26606"/>
          <ac:spMkLst>
            <pc:docMk/>
            <pc:sldMk cId="3856817890" sldId="294"/>
            <ac:spMk id="6162" creationId="{3CD9DF72-87A3-404E-A828-84CBF11A8303}"/>
          </ac:spMkLst>
        </pc:spChg>
        <pc:spChg chg="add del">
          <ac:chgData name="Aroosa Sawati" userId="9d2d68ddb22957f5" providerId="LiveId" clId="{4D0FD864-6777-4308-8F93-3DA99815D6FF}" dt="2021-02-05T04:07:32.041" v="4761" actId="26606"/>
          <ac:spMkLst>
            <pc:docMk/>
            <pc:sldMk cId="3856817890" sldId="294"/>
            <ac:spMk id="6165" creationId="{9B76D444-2756-434F-AE61-96D69830C13E}"/>
          </ac:spMkLst>
        </pc:spChg>
        <pc:spChg chg="add del">
          <ac:chgData name="Aroosa Sawati" userId="9d2d68ddb22957f5" providerId="LiveId" clId="{4D0FD864-6777-4308-8F93-3DA99815D6FF}" dt="2021-02-05T04:09:39.911" v="4784" actId="26606"/>
          <ac:spMkLst>
            <pc:docMk/>
            <pc:sldMk cId="3856817890" sldId="294"/>
            <ac:spMk id="6167" creationId="{2C61293E-6EBE-43EF-A52C-9BEBFD7679D4}"/>
          </ac:spMkLst>
        </pc:spChg>
        <pc:spChg chg="add del">
          <ac:chgData name="Aroosa Sawati" userId="9d2d68ddb22957f5" providerId="LiveId" clId="{4D0FD864-6777-4308-8F93-3DA99815D6FF}" dt="2021-02-05T04:07:37.910" v="4763" actId="26606"/>
          <ac:spMkLst>
            <pc:docMk/>
            <pc:sldMk cId="3856817890" sldId="294"/>
            <ac:spMk id="6168" creationId="{5E8D2E83-FB3A-40E7-A9E5-7AB389D612B4}"/>
          </ac:spMkLst>
        </pc:spChg>
        <pc:spChg chg="add del">
          <ac:chgData name="Aroosa Sawati" userId="9d2d68ddb22957f5" providerId="LiveId" clId="{4D0FD864-6777-4308-8F93-3DA99815D6FF}" dt="2021-02-05T04:07:43.413" v="4765" actId="26606"/>
          <ac:spMkLst>
            <pc:docMk/>
            <pc:sldMk cId="3856817890" sldId="294"/>
            <ac:spMk id="6170" creationId="{49AE1604-BB93-4F6D-94D6-F2A6021FC5AD}"/>
          </ac:spMkLst>
        </pc:spChg>
        <pc:spChg chg="add del">
          <ac:chgData name="Aroosa Sawati" userId="9d2d68ddb22957f5" providerId="LiveId" clId="{4D0FD864-6777-4308-8F93-3DA99815D6FF}" dt="2021-02-05T04:07:43.413" v="4765" actId="26606"/>
          <ac:spMkLst>
            <pc:docMk/>
            <pc:sldMk cId="3856817890" sldId="294"/>
            <ac:spMk id="6173" creationId="{CBC4F608-B4B8-48C3-9572-C0F061B1CD99}"/>
          </ac:spMkLst>
        </pc:spChg>
        <pc:spChg chg="add del">
          <ac:chgData name="Aroosa Sawati" userId="9d2d68ddb22957f5" providerId="LiveId" clId="{4D0FD864-6777-4308-8F93-3DA99815D6FF}" dt="2021-02-05T04:07:43.413" v="4765" actId="26606"/>
          <ac:spMkLst>
            <pc:docMk/>
            <pc:sldMk cId="3856817890" sldId="294"/>
            <ac:spMk id="6174" creationId="{1382A32C-5B0C-4B1C-A074-76C6DBCC9F87}"/>
          </ac:spMkLst>
        </pc:spChg>
        <pc:spChg chg="add del">
          <ac:chgData name="Aroosa Sawati" userId="9d2d68ddb22957f5" providerId="LiveId" clId="{4D0FD864-6777-4308-8F93-3DA99815D6FF}" dt="2021-02-05T04:08:17.273" v="4767" actId="26606"/>
          <ac:spMkLst>
            <pc:docMk/>
            <pc:sldMk cId="3856817890" sldId="294"/>
            <ac:spMk id="6176" creationId="{C5E6CFF1-2F42-4E10-9A97-F116F46F53FE}"/>
          </ac:spMkLst>
        </pc:spChg>
        <pc:spChg chg="add del">
          <ac:chgData name="Aroosa Sawati" userId="9d2d68ddb22957f5" providerId="LiveId" clId="{4D0FD864-6777-4308-8F93-3DA99815D6FF}" dt="2021-02-05T04:08:25.159" v="4770" actId="26606"/>
          <ac:spMkLst>
            <pc:docMk/>
            <pc:sldMk cId="3856817890" sldId="294"/>
            <ac:spMk id="6179" creationId="{8181FC64-B306-4821-98E2-780662EFC486}"/>
          </ac:spMkLst>
        </pc:spChg>
        <pc:spChg chg="add del">
          <ac:chgData name="Aroosa Sawati" userId="9d2d68ddb22957f5" providerId="LiveId" clId="{4D0FD864-6777-4308-8F93-3DA99815D6FF}" dt="2021-02-05T04:08:25.159" v="4770" actId="26606"/>
          <ac:spMkLst>
            <pc:docMk/>
            <pc:sldMk cId="3856817890" sldId="294"/>
            <ac:spMk id="6180" creationId="{5871FC61-DD4E-47D4-81FD-8A7E7D12B371}"/>
          </ac:spMkLst>
        </pc:spChg>
        <pc:spChg chg="add del">
          <ac:chgData name="Aroosa Sawati" userId="9d2d68ddb22957f5" providerId="LiveId" clId="{4D0FD864-6777-4308-8F93-3DA99815D6FF}" dt="2021-02-05T04:08:25.159" v="4770" actId="26606"/>
          <ac:spMkLst>
            <pc:docMk/>
            <pc:sldMk cId="3856817890" sldId="294"/>
            <ac:spMk id="6181" creationId="{F9EC3F91-A75C-4F74-867E-E4C28C13546B}"/>
          </ac:spMkLst>
        </pc:spChg>
        <pc:spChg chg="add del">
          <ac:chgData name="Aroosa Sawati" userId="9d2d68ddb22957f5" providerId="LiveId" clId="{4D0FD864-6777-4308-8F93-3DA99815D6FF}" dt="2021-02-05T04:08:25.159" v="4770" actId="26606"/>
          <ac:spMkLst>
            <pc:docMk/>
            <pc:sldMk cId="3856817890" sldId="294"/>
            <ac:spMk id="6182" creationId="{829A1E2C-5AC8-40FC-99E9-832069D39792}"/>
          </ac:spMkLst>
        </pc:spChg>
        <pc:grpChg chg="add del">
          <ac:chgData name="Aroosa Sawati" userId="9d2d68ddb22957f5" providerId="LiveId" clId="{4D0FD864-6777-4308-8F93-3DA99815D6FF}" dt="2021-02-05T04:07:04.603" v="4753" actId="26606"/>
          <ac:grpSpMkLst>
            <pc:docMk/>
            <pc:sldMk cId="3856817890" sldId="294"/>
            <ac:grpSpMk id="85" creationId="{0C156BF8-7FF7-440F-BE2B-417DFFE8BFA5}"/>
          </ac:grpSpMkLst>
        </pc:grpChg>
        <pc:grpChg chg="add del">
          <ac:chgData name="Aroosa Sawati" userId="9d2d68ddb22957f5" providerId="LiveId" clId="{4D0FD864-6777-4308-8F93-3DA99815D6FF}" dt="2021-02-05T04:09:05.269" v="4774" actId="26606"/>
          <ac:grpSpMkLst>
            <pc:docMk/>
            <pc:sldMk cId="3856817890" sldId="294"/>
            <ac:grpSpMk id="137" creationId="{27D8A815-1B1F-4DB5-A03C-F4987CF0CB0F}"/>
          </ac:grpSpMkLst>
        </pc:grpChg>
        <pc:grpChg chg="add del">
          <ac:chgData name="Aroosa Sawati" userId="9d2d68ddb22957f5" providerId="LiveId" clId="{4D0FD864-6777-4308-8F93-3DA99815D6FF}" dt="2021-02-05T04:07:06.428" v="4755" actId="26606"/>
          <ac:grpSpMkLst>
            <pc:docMk/>
            <pc:sldMk cId="3856817890" sldId="294"/>
            <ac:grpSpMk id="6151" creationId="{1DE889C7-FAD6-4397-98E2-05D503484459}"/>
          </ac:grpSpMkLst>
        </pc:grpChg>
        <pc:grpChg chg="add del">
          <ac:chgData name="Aroosa Sawati" userId="9d2d68ddb22957f5" providerId="LiveId" clId="{4D0FD864-6777-4308-8F93-3DA99815D6FF}" dt="2021-02-05T04:07:43.413" v="4765" actId="26606"/>
          <ac:grpSpMkLst>
            <pc:docMk/>
            <pc:sldMk cId="3856817890" sldId="294"/>
            <ac:grpSpMk id="6171" creationId="{A9270323-9616-4384-857D-E86B78272EFE}"/>
          </ac:grpSpMkLst>
        </pc:grpChg>
        <pc:picChg chg="add mod ord">
          <ac:chgData name="Aroosa Sawati" userId="9d2d68ddb22957f5" providerId="LiveId" clId="{4D0FD864-6777-4308-8F93-3DA99815D6FF}" dt="2021-02-05T09:47:52.380" v="6388" actId="1076"/>
          <ac:picMkLst>
            <pc:docMk/>
            <pc:sldMk cId="3856817890" sldId="294"/>
            <ac:picMk id="6146" creationId="{23F00E97-622F-46B0-B0D8-7D095AAD7FFD}"/>
          </ac:picMkLst>
        </pc:picChg>
        <pc:cxnChg chg="add del">
          <ac:chgData name="Aroosa Sawati" userId="9d2d68ddb22957f5" providerId="LiveId" clId="{4D0FD864-6777-4308-8F93-3DA99815D6FF}" dt="2021-02-05T04:09:41.237" v="4786" actId="26606"/>
          <ac:cxnSpMkLst>
            <pc:docMk/>
            <pc:sldMk cId="3856817890" sldId="294"/>
            <ac:cxnSpMk id="109" creationId="{624D17C8-E9C2-48A4-AA36-D7048A6CCC41}"/>
          </ac:cxnSpMkLst>
        </pc:cxnChg>
        <pc:cxnChg chg="add del">
          <ac:chgData name="Aroosa Sawati" userId="9d2d68ddb22957f5" providerId="LiveId" clId="{4D0FD864-6777-4308-8F93-3DA99815D6FF}" dt="2021-02-05T04:09:10.948" v="4776" actId="26606"/>
          <ac:cxnSpMkLst>
            <pc:docMk/>
            <pc:sldMk cId="3856817890" sldId="294"/>
            <ac:cxnSpMk id="6152" creationId="{20E3A342-4D61-4E3F-AF90-1AB42AEB96CC}"/>
          </ac:cxnSpMkLst>
        </pc:cxnChg>
        <pc:cxnChg chg="add del">
          <ac:chgData name="Aroosa Sawati" userId="9d2d68ddb22957f5" providerId="LiveId" clId="{4D0FD864-6777-4308-8F93-3DA99815D6FF}" dt="2021-02-05T04:07:20.744" v="4759" actId="26606"/>
          <ac:cxnSpMkLst>
            <pc:docMk/>
            <pc:sldMk cId="3856817890" sldId="294"/>
            <ac:cxnSpMk id="6163" creationId="{20E3A342-4D61-4E3F-AF90-1AB42AEB96CC}"/>
          </ac:cxnSpMkLst>
        </pc:cxnChg>
        <pc:cxnChg chg="add del">
          <ac:chgData name="Aroosa Sawati" userId="9d2d68ddb22957f5" providerId="LiveId" clId="{4D0FD864-6777-4308-8F93-3DA99815D6FF}" dt="2021-02-05T04:09:41.237" v="4786" actId="26606"/>
          <ac:cxnSpMkLst>
            <pc:docMk/>
            <pc:sldMk cId="3856817890" sldId="294"/>
            <ac:cxnSpMk id="6164" creationId="{CF8F36E2-BBE5-43FE-822F-AD8CAE08C071}"/>
          </ac:cxnSpMkLst>
        </pc:cxnChg>
        <pc:cxnChg chg="add del">
          <ac:chgData name="Aroosa Sawati" userId="9d2d68ddb22957f5" providerId="LiveId" clId="{4D0FD864-6777-4308-8F93-3DA99815D6FF}" dt="2021-02-05T04:07:32.041" v="4761" actId="26606"/>
          <ac:cxnSpMkLst>
            <pc:docMk/>
            <pc:sldMk cId="3856817890" sldId="294"/>
            <ac:cxnSpMk id="6166" creationId="{CF8F36E2-BBE5-43FE-822F-AD8CAE08C071}"/>
          </ac:cxnSpMkLst>
        </pc:cxnChg>
        <pc:cxnChg chg="add del">
          <ac:chgData name="Aroosa Sawati" userId="9d2d68ddb22957f5" providerId="LiveId" clId="{4D0FD864-6777-4308-8F93-3DA99815D6FF}" dt="2021-02-05T04:08:17.273" v="4767" actId="26606"/>
          <ac:cxnSpMkLst>
            <pc:docMk/>
            <pc:sldMk cId="3856817890" sldId="294"/>
            <ac:cxnSpMk id="6177" creationId="{67182200-4859-4C8D-BCBB-55B245C28BA3}"/>
          </ac:cxnSpMkLst>
        </pc:cxnChg>
      </pc:sldChg>
      <pc:sldChg chg="addSp delSp modSp new mod modTransition setBg setClrOvrMap">
        <pc:chgData name="Aroosa Sawati" userId="9d2d68ddb22957f5" providerId="LiveId" clId="{4D0FD864-6777-4308-8F93-3DA99815D6FF}" dt="2021-02-06T02:46:40.988" v="6775"/>
        <pc:sldMkLst>
          <pc:docMk/>
          <pc:sldMk cId="2646471764" sldId="295"/>
        </pc:sldMkLst>
        <pc:spChg chg="add mod">
          <ac:chgData name="Aroosa Sawati" userId="9d2d68ddb22957f5" providerId="LiveId" clId="{4D0FD864-6777-4308-8F93-3DA99815D6FF}" dt="2021-02-05T04:18:47.983" v="4884" actId="1076"/>
          <ac:spMkLst>
            <pc:docMk/>
            <pc:sldMk cId="2646471764" sldId="295"/>
            <ac:spMk id="2" creationId="{E34FEBE2-5255-423D-94C4-05CF62D85A36}"/>
          </ac:spMkLst>
        </pc:spChg>
        <pc:spChg chg="add del">
          <ac:chgData name="Aroosa Sawati" userId="9d2d68ddb22957f5" providerId="LiveId" clId="{4D0FD864-6777-4308-8F93-3DA99815D6FF}" dt="2021-02-05T04:18:16.275" v="4875" actId="26606"/>
          <ac:spMkLst>
            <pc:docMk/>
            <pc:sldMk cId="2646471764" sldId="295"/>
            <ac:spMk id="71" creationId="{E20EB187-900F-4AF5-813B-101456D9FD39}"/>
          </ac:spMkLst>
        </pc:spChg>
        <pc:spChg chg="add del">
          <ac:chgData name="Aroosa Sawati" userId="9d2d68ddb22957f5" providerId="LiveId" clId="{4D0FD864-6777-4308-8F93-3DA99815D6FF}" dt="2021-02-05T04:18:20.924" v="4877" actId="26606"/>
          <ac:spMkLst>
            <pc:docMk/>
            <pc:sldMk cId="2646471764" sldId="295"/>
            <ac:spMk id="7173" creationId="{80BDCBC4-0325-4BE2-9B06-317198E7A2DF}"/>
          </ac:spMkLst>
        </pc:spChg>
        <pc:spChg chg="add del">
          <ac:chgData name="Aroosa Sawati" userId="9d2d68ddb22957f5" providerId="LiveId" clId="{4D0FD864-6777-4308-8F93-3DA99815D6FF}" dt="2021-02-05T04:18:26.362" v="4879" actId="26606"/>
          <ac:spMkLst>
            <pc:docMk/>
            <pc:sldMk cId="2646471764" sldId="295"/>
            <ac:spMk id="7175" creationId="{E49CC64F-7275-4E33-961B-0C5CDC439875}"/>
          </ac:spMkLst>
        </pc:spChg>
        <pc:spChg chg="add">
          <ac:chgData name="Aroosa Sawati" userId="9d2d68ddb22957f5" providerId="LiveId" clId="{4D0FD864-6777-4308-8F93-3DA99815D6FF}" dt="2021-02-05T04:18:26.368" v="4880" actId="26606"/>
          <ac:spMkLst>
            <pc:docMk/>
            <pc:sldMk cId="2646471764" sldId="295"/>
            <ac:spMk id="7177" creationId="{8537B233-9CDD-4A90-AABB-A8963DEE4FBC}"/>
          </ac:spMkLst>
        </pc:spChg>
        <pc:picChg chg="add mod ord">
          <ac:chgData name="Aroosa Sawati" userId="9d2d68ddb22957f5" providerId="LiveId" clId="{4D0FD864-6777-4308-8F93-3DA99815D6FF}" dt="2021-02-05T04:18:26.368" v="4880" actId="26606"/>
          <ac:picMkLst>
            <pc:docMk/>
            <pc:sldMk cId="2646471764" sldId="295"/>
            <ac:picMk id="7170" creationId="{42F2D431-07E6-4760-B07F-7951AC027337}"/>
          </ac:picMkLst>
        </pc:picChg>
        <pc:picChg chg="add del mod">
          <ac:chgData name="Aroosa Sawati" userId="9d2d68ddb22957f5" providerId="LiveId" clId="{4D0FD864-6777-4308-8F93-3DA99815D6FF}" dt="2021-02-05T04:16:31.477" v="4809"/>
          <ac:picMkLst>
            <pc:docMk/>
            <pc:sldMk cId="2646471764" sldId="295"/>
            <ac:picMk id="7172" creationId="{B2C551A9-5A6A-4796-A7A2-C1510976B718}"/>
          </ac:picMkLst>
        </pc:picChg>
        <pc:cxnChg chg="add del">
          <ac:chgData name="Aroosa Sawati" userId="9d2d68ddb22957f5" providerId="LiveId" clId="{4D0FD864-6777-4308-8F93-3DA99815D6FF}" dt="2021-02-05T04:18:16.275" v="4875" actId="26606"/>
          <ac:cxnSpMkLst>
            <pc:docMk/>
            <pc:sldMk cId="2646471764" sldId="295"/>
            <ac:cxnSpMk id="73" creationId="{624D17C8-E9C2-48A4-AA36-D7048A6CCC41}"/>
          </ac:cxnSpMkLst>
        </pc:cxnChg>
        <pc:cxnChg chg="add">
          <ac:chgData name="Aroosa Sawati" userId="9d2d68ddb22957f5" providerId="LiveId" clId="{4D0FD864-6777-4308-8F93-3DA99815D6FF}" dt="2021-02-05T04:18:26.368" v="4880" actId="26606"/>
          <ac:cxnSpMkLst>
            <pc:docMk/>
            <pc:sldMk cId="2646471764" sldId="295"/>
            <ac:cxnSpMk id="7178" creationId="{040575EE-C594-4566-BC00-663004E52AB5}"/>
          </ac:cxnSpMkLst>
        </pc:cxnChg>
      </pc:sldChg>
      <pc:sldChg chg="addSp delSp modSp new mod ord modTransition setBg setClrOvrMap">
        <pc:chgData name="Aroosa Sawati" userId="9d2d68ddb22957f5" providerId="LiveId" clId="{4D0FD864-6777-4308-8F93-3DA99815D6FF}" dt="2021-02-06T02:46:29.724" v="6772"/>
        <pc:sldMkLst>
          <pc:docMk/>
          <pc:sldMk cId="680051741" sldId="296"/>
        </pc:sldMkLst>
        <pc:spChg chg="add mod">
          <ac:chgData name="Aroosa Sawati" userId="9d2d68ddb22957f5" providerId="LiveId" clId="{4D0FD864-6777-4308-8F93-3DA99815D6FF}" dt="2021-02-05T04:24:45.430" v="4935" actId="14861"/>
          <ac:spMkLst>
            <pc:docMk/>
            <pc:sldMk cId="680051741" sldId="296"/>
            <ac:spMk id="2" creationId="{767403B9-4BE1-4345-B53F-C462C415515A}"/>
          </ac:spMkLst>
        </pc:spChg>
        <pc:spChg chg="add del">
          <ac:chgData name="Aroosa Sawati" userId="9d2d68ddb22957f5" providerId="LiveId" clId="{4D0FD864-6777-4308-8F93-3DA99815D6FF}" dt="2021-02-05T04:23:57.316" v="4926" actId="26606"/>
          <ac:spMkLst>
            <pc:docMk/>
            <pc:sldMk cId="680051741" sldId="296"/>
            <ac:spMk id="71" creationId="{E20EB187-900F-4AF5-813B-101456D9FD39}"/>
          </ac:spMkLst>
        </pc:spChg>
        <pc:spChg chg="add del">
          <ac:chgData name="Aroosa Sawati" userId="9d2d68ddb22957f5" providerId="LiveId" clId="{4D0FD864-6777-4308-8F93-3DA99815D6FF}" dt="2021-02-05T04:24:16.076" v="4932" actId="26606"/>
          <ac:spMkLst>
            <pc:docMk/>
            <pc:sldMk cId="680051741" sldId="296"/>
            <ac:spMk id="75" creationId="{A88B2AAA-B805-498E-A9E6-98B885855498}"/>
          </ac:spMkLst>
        </pc:spChg>
        <pc:spChg chg="add del">
          <ac:chgData name="Aroosa Sawati" userId="9d2d68ddb22957f5" providerId="LiveId" clId="{4D0FD864-6777-4308-8F93-3DA99815D6FF}" dt="2021-02-05T04:24:16.076" v="4932" actId="26606"/>
          <ac:spMkLst>
            <pc:docMk/>
            <pc:sldMk cId="680051741" sldId="296"/>
            <ac:spMk id="77" creationId="{9B8051E0-19D7-43E1-BFD9-E6DBFEB3A3F1}"/>
          </ac:spMkLst>
        </pc:spChg>
        <pc:spChg chg="add del">
          <ac:chgData name="Aroosa Sawati" userId="9d2d68ddb22957f5" providerId="LiveId" clId="{4D0FD864-6777-4308-8F93-3DA99815D6FF}" dt="2021-02-05T04:24:16.076" v="4932" actId="26606"/>
          <ac:spMkLst>
            <pc:docMk/>
            <pc:sldMk cId="680051741" sldId="296"/>
            <ac:spMk id="79" creationId="{4EDB2B02-86A2-46F5-A4BE-B7D9B10411D6}"/>
          </ac:spMkLst>
        </pc:spChg>
        <pc:spChg chg="add del">
          <ac:chgData name="Aroosa Sawati" userId="9d2d68ddb22957f5" providerId="LiveId" clId="{4D0FD864-6777-4308-8F93-3DA99815D6FF}" dt="2021-02-05T04:24:16.076" v="4932" actId="26606"/>
          <ac:spMkLst>
            <pc:docMk/>
            <pc:sldMk cId="680051741" sldId="296"/>
            <ac:spMk id="81" creationId="{43954639-FB5D-41F4-9560-6F6DFE778425}"/>
          </ac:spMkLst>
        </pc:spChg>
        <pc:spChg chg="add del">
          <ac:chgData name="Aroosa Sawati" userId="9d2d68ddb22957f5" providerId="LiveId" clId="{4D0FD864-6777-4308-8F93-3DA99815D6FF}" dt="2021-02-05T04:24:16.076" v="4932" actId="26606"/>
          <ac:spMkLst>
            <pc:docMk/>
            <pc:sldMk cId="680051741" sldId="296"/>
            <ac:spMk id="83" creationId="{E898931C-0323-41FA-A036-20F818B1FF81}"/>
          </ac:spMkLst>
        </pc:spChg>
        <pc:spChg chg="add del">
          <ac:chgData name="Aroosa Sawati" userId="9d2d68ddb22957f5" providerId="LiveId" clId="{4D0FD864-6777-4308-8F93-3DA99815D6FF}" dt="2021-02-05T04:24:16.076" v="4932" actId="26606"/>
          <ac:spMkLst>
            <pc:docMk/>
            <pc:sldMk cId="680051741" sldId="296"/>
            <ac:spMk id="85" creationId="{89AFE9DD-0792-4B98-B4EB-97ACA17E6AA8}"/>
          </ac:spMkLst>
        </pc:spChg>
        <pc:spChg chg="add del">
          <ac:chgData name="Aroosa Sawati" userId="9d2d68ddb22957f5" providerId="LiveId" clId="{4D0FD864-6777-4308-8F93-3DA99815D6FF}" dt="2021-02-05T04:24:16.076" v="4932" actId="26606"/>
          <ac:spMkLst>
            <pc:docMk/>
            <pc:sldMk cId="680051741" sldId="296"/>
            <ac:spMk id="87" creationId="{3981F5C4-9AE1-404E-AF44-A4E6DB374F9D}"/>
          </ac:spMkLst>
        </pc:spChg>
        <pc:spChg chg="add del">
          <ac:chgData name="Aroosa Sawati" userId="9d2d68ddb22957f5" providerId="LiveId" clId="{4D0FD864-6777-4308-8F93-3DA99815D6FF}" dt="2021-02-05T04:24:16.076" v="4932" actId="26606"/>
          <ac:spMkLst>
            <pc:docMk/>
            <pc:sldMk cId="680051741" sldId="296"/>
            <ac:spMk id="89" creationId="{763C1781-8726-4FAC-8C45-FF40376BE409}"/>
          </ac:spMkLst>
        </pc:spChg>
        <pc:spChg chg="add del">
          <ac:chgData name="Aroosa Sawati" userId="9d2d68ddb22957f5" providerId="LiveId" clId="{4D0FD864-6777-4308-8F93-3DA99815D6FF}" dt="2021-02-05T04:24:16.076" v="4932" actId="26606"/>
          <ac:spMkLst>
            <pc:docMk/>
            <pc:sldMk cId="680051741" sldId="296"/>
            <ac:spMk id="91" creationId="{301491B5-56C7-43DC-A3D9-861EECCA056A}"/>
          </ac:spMkLst>
        </pc:spChg>
        <pc:spChg chg="add del">
          <ac:chgData name="Aroosa Sawati" userId="9d2d68ddb22957f5" providerId="LiveId" clId="{4D0FD864-6777-4308-8F93-3DA99815D6FF}" dt="2021-02-05T04:24:16.076" v="4932" actId="26606"/>
          <ac:spMkLst>
            <pc:docMk/>
            <pc:sldMk cId="680051741" sldId="296"/>
            <ac:spMk id="93" creationId="{237E2353-22DF-46E0-A200-FB30F8F394E2}"/>
          </ac:spMkLst>
        </pc:spChg>
        <pc:spChg chg="add del">
          <ac:chgData name="Aroosa Sawati" userId="9d2d68ddb22957f5" providerId="LiveId" clId="{4D0FD864-6777-4308-8F93-3DA99815D6FF}" dt="2021-02-05T04:24:16.076" v="4932" actId="26606"/>
          <ac:spMkLst>
            <pc:docMk/>
            <pc:sldMk cId="680051741" sldId="296"/>
            <ac:spMk id="95" creationId="{DD6138DB-057B-45F7-A5F4-E7BFDA20D02C}"/>
          </ac:spMkLst>
        </pc:spChg>
        <pc:spChg chg="add del">
          <ac:chgData name="Aroosa Sawati" userId="9d2d68ddb22957f5" providerId="LiveId" clId="{4D0FD864-6777-4308-8F93-3DA99815D6FF}" dt="2021-02-05T04:24:16.076" v="4932" actId="26606"/>
          <ac:spMkLst>
            <pc:docMk/>
            <pc:sldMk cId="680051741" sldId="296"/>
            <ac:spMk id="97" creationId="{79A54AB1-B64F-4843-BFAB-81CB74E66B65}"/>
          </ac:spMkLst>
        </pc:spChg>
        <pc:spChg chg="add del">
          <ac:chgData name="Aroosa Sawati" userId="9d2d68ddb22957f5" providerId="LiveId" clId="{4D0FD864-6777-4308-8F93-3DA99815D6FF}" dt="2021-02-05T04:24:16.066" v="4931" actId="26606"/>
          <ac:spMkLst>
            <pc:docMk/>
            <pc:sldMk cId="680051741" sldId="296"/>
            <ac:spMk id="141" creationId="{BEE73255-8084-4DF9-BB0B-15EAC92E2CB9}"/>
          </ac:spMkLst>
        </pc:spChg>
        <pc:spChg chg="add del">
          <ac:chgData name="Aroosa Sawati" userId="9d2d68ddb22957f5" providerId="LiveId" clId="{4D0FD864-6777-4308-8F93-3DA99815D6FF}" dt="2021-02-05T04:24:16.066" v="4931" actId="26606"/>
          <ac:spMkLst>
            <pc:docMk/>
            <pc:sldMk cId="680051741" sldId="296"/>
            <ac:spMk id="143" creationId="{67048353-8981-459A-9BC6-9711CE462E06}"/>
          </ac:spMkLst>
        </pc:spChg>
        <pc:spChg chg="add">
          <ac:chgData name="Aroosa Sawati" userId="9d2d68ddb22957f5" providerId="LiveId" clId="{4D0FD864-6777-4308-8F93-3DA99815D6FF}" dt="2021-02-05T04:24:16.076" v="4932" actId="26606"/>
          <ac:spMkLst>
            <pc:docMk/>
            <pc:sldMk cId="680051741" sldId="296"/>
            <ac:spMk id="162" creationId="{D8DAE7B8-0656-422E-9515-E10952688ABF}"/>
          </ac:spMkLst>
        </pc:spChg>
        <pc:spChg chg="add">
          <ac:chgData name="Aroosa Sawati" userId="9d2d68ddb22957f5" providerId="LiveId" clId="{4D0FD864-6777-4308-8F93-3DA99815D6FF}" dt="2021-02-05T04:24:16.076" v="4932" actId="26606"/>
          <ac:spMkLst>
            <pc:docMk/>
            <pc:sldMk cId="680051741" sldId="296"/>
            <ac:spMk id="164" creationId="{A363DA99-BE95-4C06-82AA-917ED6556B7B}"/>
          </ac:spMkLst>
        </pc:spChg>
        <pc:spChg chg="add del">
          <ac:chgData name="Aroosa Sawati" userId="9d2d68ddb22957f5" providerId="LiveId" clId="{4D0FD864-6777-4308-8F93-3DA99815D6FF}" dt="2021-02-05T04:24:00.627" v="4928" actId="26606"/>
          <ac:spMkLst>
            <pc:docMk/>
            <pc:sldMk cId="680051741" sldId="296"/>
            <ac:spMk id="9220" creationId="{8537B233-9CDD-4A90-AABB-A8963DEE4FBC}"/>
          </ac:spMkLst>
        </pc:spChg>
        <pc:spChg chg="add del">
          <ac:chgData name="Aroosa Sawati" userId="9d2d68ddb22957f5" providerId="LiveId" clId="{4D0FD864-6777-4308-8F93-3DA99815D6FF}" dt="2021-02-05T04:24:16.076" v="4932" actId="26606"/>
          <ac:spMkLst>
            <pc:docMk/>
            <pc:sldMk cId="680051741" sldId="296"/>
            <ac:spMk id="9223" creationId="{07322A9E-F1EC-405E-8971-BA906EFFCCB8}"/>
          </ac:spMkLst>
        </pc:spChg>
        <pc:spChg chg="add del">
          <ac:chgData name="Aroosa Sawati" userId="9d2d68ddb22957f5" providerId="LiveId" clId="{4D0FD864-6777-4308-8F93-3DA99815D6FF}" dt="2021-02-05T04:24:16.076" v="4932" actId="26606"/>
          <ac:spMkLst>
            <pc:docMk/>
            <pc:sldMk cId="680051741" sldId="296"/>
            <ac:spMk id="9224" creationId="{A5704422-1118-4FD1-95AD-29A064EB80D9}"/>
          </ac:spMkLst>
        </pc:spChg>
        <pc:grpChg chg="add">
          <ac:chgData name="Aroosa Sawati" userId="9d2d68ddb22957f5" providerId="LiveId" clId="{4D0FD864-6777-4308-8F93-3DA99815D6FF}" dt="2021-02-05T04:24:16.076" v="4932" actId="26606"/>
          <ac:grpSpMkLst>
            <pc:docMk/>
            <pc:sldMk cId="680051741" sldId="296"/>
            <ac:grpSpMk id="9226" creationId="{AB2FAF3C-F36A-4612-B00B-E737FEB1E065}"/>
          </ac:grpSpMkLst>
        </pc:grpChg>
        <pc:picChg chg="add mod ord">
          <ac:chgData name="Aroosa Sawati" userId="9d2d68ddb22957f5" providerId="LiveId" clId="{4D0FD864-6777-4308-8F93-3DA99815D6FF}" dt="2021-02-05T04:24:16.076" v="4932" actId="26606"/>
          <ac:picMkLst>
            <pc:docMk/>
            <pc:sldMk cId="680051741" sldId="296"/>
            <ac:picMk id="9218" creationId="{F3EB6941-F374-4B11-B317-DD02A83E7824}"/>
          </ac:picMkLst>
        </pc:picChg>
        <pc:cxnChg chg="add del">
          <ac:chgData name="Aroosa Sawati" userId="9d2d68ddb22957f5" providerId="LiveId" clId="{4D0FD864-6777-4308-8F93-3DA99815D6FF}" dt="2021-02-05T04:23:57.316" v="4926" actId="26606"/>
          <ac:cxnSpMkLst>
            <pc:docMk/>
            <pc:sldMk cId="680051741" sldId="296"/>
            <ac:cxnSpMk id="73" creationId="{624D17C8-E9C2-48A4-AA36-D7048A6CCC41}"/>
          </ac:cxnSpMkLst>
        </pc:cxnChg>
        <pc:cxnChg chg="add del">
          <ac:chgData name="Aroosa Sawati" userId="9d2d68ddb22957f5" providerId="LiveId" clId="{4D0FD864-6777-4308-8F93-3DA99815D6FF}" dt="2021-02-05T04:24:00.627" v="4928" actId="26606"/>
          <ac:cxnSpMkLst>
            <pc:docMk/>
            <pc:sldMk cId="680051741" sldId="296"/>
            <ac:cxnSpMk id="9221" creationId="{040575EE-C594-4566-BC00-663004E52AB5}"/>
          </ac:cxnSpMkLst>
        </pc:cxnChg>
      </pc:sldChg>
      <pc:sldChg chg="addSp modSp new del mod">
        <pc:chgData name="Aroosa Sawati" userId="9d2d68ddb22957f5" providerId="LiveId" clId="{4D0FD864-6777-4308-8F93-3DA99815D6FF}" dt="2021-02-05T08:12:16.388" v="6158" actId="47"/>
        <pc:sldMkLst>
          <pc:docMk/>
          <pc:sldMk cId="3419407737" sldId="297"/>
        </pc:sldMkLst>
        <pc:spChg chg="add mod">
          <ac:chgData name="Aroosa Sawati" userId="9d2d68ddb22957f5" providerId="LiveId" clId="{4D0FD864-6777-4308-8F93-3DA99815D6FF}" dt="2021-02-05T08:09:07.268" v="6128" actId="20577"/>
          <ac:spMkLst>
            <pc:docMk/>
            <pc:sldMk cId="3419407737" sldId="297"/>
            <ac:spMk id="2" creationId="{31621813-B827-4C61-83E6-54D11D1E084F}"/>
          </ac:spMkLst>
        </pc:spChg>
        <pc:spChg chg="add mod">
          <ac:chgData name="Aroosa Sawati" userId="9d2d68ddb22957f5" providerId="LiveId" clId="{4D0FD864-6777-4308-8F93-3DA99815D6FF}" dt="2021-02-05T08:10:02.804" v="6135" actId="207"/>
          <ac:spMkLst>
            <pc:docMk/>
            <pc:sldMk cId="3419407737" sldId="297"/>
            <ac:spMk id="3" creationId="{30BE7BF3-5822-4AC7-9120-8BD4433EC10C}"/>
          </ac:spMkLst>
        </pc:spChg>
      </pc:sldChg>
      <pc:sldChg chg="addSp modSp new del mod">
        <pc:chgData name="Aroosa Sawati" userId="9d2d68ddb22957f5" providerId="LiveId" clId="{4D0FD864-6777-4308-8F93-3DA99815D6FF}" dt="2021-02-05T08:00:37.556" v="5894" actId="47"/>
        <pc:sldMkLst>
          <pc:docMk/>
          <pc:sldMk cId="3670212571" sldId="297"/>
        </pc:sldMkLst>
        <pc:spChg chg="add mod">
          <ac:chgData name="Aroosa Sawati" userId="9d2d68ddb22957f5" providerId="LiveId" clId="{4D0FD864-6777-4308-8F93-3DA99815D6FF}" dt="2021-02-05T07:33:07.087" v="5478"/>
          <ac:spMkLst>
            <pc:docMk/>
            <pc:sldMk cId="3670212571" sldId="297"/>
            <ac:spMk id="2" creationId="{9F450F2E-214C-4E38-A164-0D9C15F86440}"/>
          </ac:spMkLst>
        </pc:spChg>
        <pc:spChg chg="add mod">
          <ac:chgData name="Aroosa Sawati" userId="9d2d68ddb22957f5" providerId="LiveId" clId="{4D0FD864-6777-4308-8F93-3DA99815D6FF}" dt="2021-02-05T07:33:33.161" v="5480" actId="1076"/>
          <ac:spMkLst>
            <pc:docMk/>
            <pc:sldMk cId="3670212571" sldId="297"/>
            <ac:spMk id="3" creationId="{3A42CA2D-2BEC-4764-B64A-6D7152869ACA}"/>
          </ac:spMkLst>
        </pc:spChg>
        <pc:spChg chg="add mod">
          <ac:chgData name="Aroosa Sawati" userId="9d2d68ddb22957f5" providerId="LiveId" clId="{4D0FD864-6777-4308-8F93-3DA99815D6FF}" dt="2021-02-05T07:34:14.937" v="5482" actId="1076"/>
          <ac:spMkLst>
            <pc:docMk/>
            <pc:sldMk cId="3670212571" sldId="297"/>
            <ac:spMk id="4" creationId="{861FBC24-9903-4A7A-9404-0E7F85BBFE98}"/>
          </ac:spMkLst>
        </pc:spChg>
      </pc:sldChg>
      <pc:sldChg chg="addSp delSp modSp new del mod setBg">
        <pc:chgData name="Aroosa Sawati" userId="9d2d68ddb22957f5" providerId="LiveId" clId="{4D0FD864-6777-4308-8F93-3DA99815D6FF}" dt="2021-02-05T08:28:41.710" v="6180" actId="47"/>
        <pc:sldMkLst>
          <pc:docMk/>
          <pc:sldMk cId="4171842806" sldId="297"/>
        </pc:sldMkLst>
        <pc:spChg chg="add del">
          <ac:chgData name="Aroosa Sawati" userId="9d2d68ddb22957f5" providerId="LiveId" clId="{4D0FD864-6777-4308-8F93-3DA99815D6FF}" dt="2021-02-05T08:26:26.785" v="6170" actId="26606"/>
          <ac:spMkLst>
            <pc:docMk/>
            <pc:sldMk cId="4171842806" sldId="297"/>
            <ac:spMk id="71" creationId="{82A5F716-98EF-42EF-A471-87C6DFDCC799}"/>
          </ac:spMkLst>
        </pc:spChg>
        <pc:spChg chg="add del">
          <ac:chgData name="Aroosa Sawati" userId="9d2d68ddb22957f5" providerId="LiveId" clId="{4D0FD864-6777-4308-8F93-3DA99815D6FF}" dt="2021-02-05T08:26:26.785" v="6170" actId="26606"/>
          <ac:spMkLst>
            <pc:docMk/>
            <pc:sldMk cId="4171842806" sldId="297"/>
            <ac:spMk id="73" creationId="{B87687D8-4EF1-4EF2-BF7E-74BB4A3D1806}"/>
          </ac:spMkLst>
        </pc:spChg>
        <pc:picChg chg="add mod">
          <ac:chgData name="Aroosa Sawati" userId="9d2d68ddb22957f5" providerId="LiveId" clId="{4D0FD864-6777-4308-8F93-3DA99815D6FF}" dt="2021-02-05T08:26:43.431" v="6176" actId="1076"/>
          <ac:picMkLst>
            <pc:docMk/>
            <pc:sldMk cId="4171842806" sldId="297"/>
            <ac:picMk id="2050" creationId="{C892D683-72CB-4BD1-9971-A9A9EA045712}"/>
          </ac:picMkLst>
        </pc:picChg>
      </pc:sldChg>
      <pc:sldChg chg="addSp modSp new del mod">
        <pc:chgData name="Aroosa Sawati" userId="9d2d68ddb22957f5" providerId="LiveId" clId="{4D0FD864-6777-4308-8F93-3DA99815D6FF}" dt="2021-02-05T08:00:27.633" v="5893" actId="47"/>
        <pc:sldMkLst>
          <pc:docMk/>
          <pc:sldMk cId="1085535596" sldId="298"/>
        </pc:sldMkLst>
        <pc:spChg chg="add mod">
          <ac:chgData name="Aroosa Sawati" userId="9d2d68ddb22957f5" providerId="LiveId" clId="{4D0FD864-6777-4308-8F93-3DA99815D6FF}" dt="2021-02-05T07:35:48.651" v="5485" actId="207"/>
          <ac:spMkLst>
            <pc:docMk/>
            <pc:sldMk cId="1085535596" sldId="298"/>
            <ac:spMk id="2" creationId="{C0E4B4D9-3F58-48EE-8157-4549F8F46088}"/>
          </ac:spMkLst>
        </pc:spChg>
        <pc:spChg chg="add mod">
          <ac:chgData name="Aroosa Sawati" userId="9d2d68ddb22957f5" providerId="LiveId" clId="{4D0FD864-6777-4308-8F93-3DA99815D6FF}" dt="2021-02-05T07:36:54.652" v="5524" actId="20577"/>
          <ac:spMkLst>
            <pc:docMk/>
            <pc:sldMk cId="1085535596" sldId="298"/>
            <ac:spMk id="3" creationId="{43479467-A54F-47B2-8D4B-53AC9BAD673A}"/>
          </ac:spMkLst>
        </pc:spChg>
      </pc:sldChg>
      <pc:sldChg chg="addSp modSp new mod modTransition setBg">
        <pc:chgData name="Aroosa Sawati" userId="9d2d68ddb22957f5" providerId="LiveId" clId="{4D0FD864-6777-4308-8F93-3DA99815D6FF}" dt="2021-02-06T02:46:55.754" v="6779"/>
        <pc:sldMkLst>
          <pc:docMk/>
          <pc:sldMk cId="3209983074" sldId="298"/>
        </pc:sldMkLst>
        <pc:spChg chg="add">
          <ac:chgData name="Aroosa Sawati" userId="9d2d68ddb22957f5" providerId="LiveId" clId="{4D0FD864-6777-4308-8F93-3DA99815D6FF}" dt="2021-02-05T08:28:33.970" v="6179" actId="26606"/>
          <ac:spMkLst>
            <pc:docMk/>
            <pc:sldMk cId="3209983074" sldId="298"/>
            <ac:spMk id="71" creationId="{42A4FC2C-047E-45A5-965D-8E1E3BF09BC6}"/>
          </ac:spMkLst>
        </pc:spChg>
        <pc:picChg chg="add mod">
          <ac:chgData name="Aroosa Sawati" userId="9d2d68ddb22957f5" providerId="LiveId" clId="{4D0FD864-6777-4308-8F93-3DA99815D6FF}" dt="2021-02-05T09:49:47.001" v="6390" actId="1076"/>
          <ac:picMkLst>
            <pc:docMk/>
            <pc:sldMk cId="3209983074" sldId="298"/>
            <ac:picMk id="3074" creationId="{F16403B9-D097-484F-9B6A-CFE1C5306BA3}"/>
          </ac:picMkLst>
        </pc:picChg>
      </pc:sldChg>
      <pc:sldChg chg="addSp modSp new del">
        <pc:chgData name="Aroosa Sawati" userId="9d2d68ddb22957f5" providerId="LiveId" clId="{4D0FD864-6777-4308-8F93-3DA99815D6FF}" dt="2021-02-05T11:16:21.362" v="6499" actId="47"/>
        <pc:sldMkLst>
          <pc:docMk/>
          <pc:sldMk cId="379865002" sldId="299"/>
        </pc:sldMkLst>
        <pc:picChg chg="add mod">
          <ac:chgData name="Aroosa Sawati" userId="9d2d68ddb22957f5" providerId="LiveId" clId="{4D0FD864-6777-4308-8F93-3DA99815D6FF}" dt="2021-02-05T11:15:12.596" v="6489" actId="14100"/>
          <ac:picMkLst>
            <pc:docMk/>
            <pc:sldMk cId="379865002" sldId="299"/>
            <ac:picMk id="1026" creationId="{1410580B-8051-4436-99FE-D69A10D82092}"/>
          </ac:picMkLst>
        </pc:picChg>
      </pc:sldChg>
      <pc:sldChg chg="addSp delSp modSp new mod setBg">
        <pc:chgData name="Aroosa Sawati" userId="9d2d68ddb22957f5" providerId="LiveId" clId="{4D0FD864-6777-4308-8F93-3DA99815D6FF}" dt="2021-02-05T12:36:25.776" v="6737" actId="20577"/>
        <pc:sldMkLst>
          <pc:docMk/>
          <pc:sldMk cId="923804939" sldId="299"/>
        </pc:sldMkLst>
        <pc:spChg chg="add mod">
          <ac:chgData name="Aroosa Sawati" userId="9d2d68ddb22957f5" providerId="LiveId" clId="{4D0FD864-6777-4308-8F93-3DA99815D6FF}" dt="2021-02-05T12:36:25.776" v="6737" actId="20577"/>
          <ac:spMkLst>
            <pc:docMk/>
            <pc:sldMk cId="923804939" sldId="299"/>
            <ac:spMk id="3" creationId="{3247311D-524B-41EC-B7A8-F8B1651CE49B}"/>
          </ac:spMkLst>
        </pc:spChg>
        <pc:spChg chg="add del">
          <ac:chgData name="Aroosa Sawati" userId="9d2d68ddb22957f5" providerId="LiveId" clId="{4D0FD864-6777-4308-8F93-3DA99815D6FF}" dt="2021-02-05T12:35:15.597" v="6702" actId="26606"/>
          <ac:spMkLst>
            <pc:docMk/>
            <pc:sldMk cId="923804939" sldId="299"/>
            <ac:spMk id="8" creationId="{1707FC24-6981-43D9-B525-C7832BA22463}"/>
          </ac:spMkLst>
        </pc:spChg>
        <pc:spChg chg="add">
          <ac:chgData name="Aroosa Sawati" userId="9d2d68ddb22957f5" providerId="LiveId" clId="{4D0FD864-6777-4308-8F93-3DA99815D6FF}" dt="2021-02-05T12:35:15.597" v="6702" actId="26606"/>
          <ac:spMkLst>
            <pc:docMk/>
            <pc:sldMk cId="923804939" sldId="299"/>
            <ac:spMk id="13" creationId="{B8D412AD-9CF4-4510-97DC-34D6CC830887}"/>
          </ac:spMkLst>
        </pc:spChg>
        <pc:picChg chg="add del mod ord">
          <ac:chgData name="Aroosa Sawati" userId="9d2d68ddb22957f5" providerId="LiveId" clId="{4D0FD864-6777-4308-8F93-3DA99815D6FF}" dt="2021-02-05T12:35:07.364" v="6700" actId="478"/>
          <ac:picMkLst>
            <pc:docMk/>
            <pc:sldMk cId="923804939" sldId="299"/>
            <ac:picMk id="2" creationId="{E2630007-5342-4A7A-B3EA-E022B279225D}"/>
          </ac:picMkLst>
        </pc:picChg>
        <pc:picChg chg="add mod">
          <ac:chgData name="Aroosa Sawati" userId="9d2d68ddb22957f5" providerId="LiveId" clId="{4D0FD864-6777-4308-8F93-3DA99815D6FF}" dt="2021-02-05T12:35:28.127" v="6705" actId="14100"/>
          <ac:picMkLst>
            <pc:docMk/>
            <pc:sldMk cId="923804939" sldId="299"/>
            <ac:picMk id="4" creationId="{AAA4F06A-C3FC-477F-AF7C-2B37EA991115}"/>
          </ac:picMkLst>
        </pc:picChg>
        <pc:cxnChg chg="add">
          <ac:chgData name="Aroosa Sawati" userId="9d2d68ddb22957f5" providerId="LiveId" clId="{4D0FD864-6777-4308-8F93-3DA99815D6FF}" dt="2021-02-05T12:35:15.597" v="6702" actId="26606"/>
          <ac:cxnSpMkLst>
            <pc:docMk/>
            <pc:sldMk cId="923804939" sldId="299"/>
            <ac:cxnSpMk id="15" creationId="{E8FC89CA-47F1-4934-B283-0E52680A131B}"/>
          </ac:cxnSpMkLst>
        </pc:cxnChg>
      </pc:sldChg>
      <pc:sldChg chg="addSp delSp modSp new mod setBg setClrOvrMap">
        <pc:chgData name="Aroosa Sawati" userId="9d2d68ddb22957f5" providerId="LiveId" clId="{4D0FD864-6777-4308-8F93-3DA99815D6FF}" dt="2021-02-05T12:38:03.861" v="6745" actId="255"/>
        <pc:sldMkLst>
          <pc:docMk/>
          <pc:sldMk cId="4204054568" sldId="300"/>
        </pc:sldMkLst>
        <pc:spChg chg="add mod">
          <ac:chgData name="Aroosa Sawati" userId="9d2d68ddb22957f5" providerId="LiveId" clId="{4D0FD864-6777-4308-8F93-3DA99815D6FF}" dt="2021-02-05T12:38:03.861" v="6745" actId="255"/>
          <ac:spMkLst>
            <pc:docMk/>
            <pc:sldMk cId="4204054568" sldId="300"/>
            <ac:spMk id="3" creationId="{7E4B4697-639B-4170-BCF2-B9943B2068BB}"/>
          </ac:spMkLst>
        </pc:spChg>
        <pc:spChg chg="add del">
          <ac:chgData name="Aroosa Sawati" userId="9d2d68ddb22957f5" providerId="LiveId" clId="{4D0FD864-6777-4308-8F93-3DA99815D6FF}" dt="2021-02-05T12:26:54.385" v="6686" actId="26606"/>
          <ac:spMkLst>
            <pc:docMk/>
            <pc:sldMk cId="4204054568" sldId="300"/>
            <ac:spMk id="8" creationId="{EBF87945-A001-489F-9D9B-7D9435F0B9CA}"/>
          </ac:spMkLst>
        </pc:spChg>
        <pc:spChg chg="add del">
          <ac:chgData name="Aroosa Sawati" userId="9d2d68ddb22957f5" providerId="LiveId" clId="{4D0FD864-6777-4308-8F93-3DA99815D6FF}" dt="2021-02-05T12:27:49.733" v="6691" actId="26606"/>
          <ac:spMkLst>
            <pc:docMk/>
            <pc:sldMk cId="4204054568" sldId="300"/>
            <ac:spMk id="13" creationId="{1707FC24-6981-43D9-B525-C7832BA22463}"/>
          </ac:spMkLst>
        </pc:spChg>
        <pc:spChg chg="add del">
          <ac:chgData name="Aroosa Sawati" userId="9d2d68ddb22957f5" providerId="LiveId" clId="{4D0FD864-6777-4308-8F93-3DA99815D6FF}" dt="2021-02-05T12:37:31.054" v="6740" actId="26606"/>
          <ac:spMkLst>
            <pc:docMk/>
            <pc:sldMk cId="4204054568" sldId="300"/>
            <ac:spMk id="18" creationId="{F2B38F72-8FC4-4001-8C67-FA6B86DEC767}"/>
          </ac:spMkLst>
        </pc:spChg>
        <pc:spChg chg="add">
          <ac:chgData name="Aroosa Sawati" userId="9d2d68ddb22957f5" providerId="LiveId" clId="{4D0FD864-6777-4308-8F93-3DA99815D6FF}" dt="2021-02-05T12:37:31.054" v="6740" actId="26606"/>
          <ac:spMkLst>
            <pc:docMk/>
            <pc:sldMk cId="4204054568" sldId="300"/>
            <ac:spMk id="23" creationId="{1707FC24-6981-43D9-B525-C7832BA22463}"/>
          </ac:spMkLst>
        </pc:spChg>
        <pc:picChg chg="add del mod ord">
          <ac:chgData name="Aroosa Sawati" userId="9d2d68ddb22957f5" providerId="LiveId" clId="{4D0FD864-6777-4308-8F93-3DA99815D6FF}" dt="2021-02-05T12:37:25.654" v="6738" actId="478"/>
          <ac:picMkLst>
            <pc:docMk/>
            <pc:sldMk cId="4204054568" sldId="300"/>
            <ac:picMk id="2" creationId="{59259A9D-0237-4E81-BC3A-1E1182431BD8}"/>
          </ac:picMkLst>
        </pc:picChg>
        <pc:picChg chg="add mod">
          <ac:chgData name="Aroosa Sawati" userId="9d2d68ddb22957f5" providerId="LiveId" clId="{4D0FD864-6777-4308-8F93-3DA99815D6FF}" dt="2021-02-05T12:37:47.203" v="6744" actId="14100"/>
          <ac:picMkLst>
            <pc:docMk/>
            <pc:sldMk cId="4204054568" sldId="300"/>
            <ac:picMk id="4" creationId="{CCCEAD67-C248-44E9-8AF2-6B7585958072}"/>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A56D083-D229-4BCD-A37F-6F70589A25D7}" type="datetimeFigureOut">
              <a:rPr lang="en-AU" smtClean="0"/>
              <a:t>6/02/2021</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97FFB39-0F4F-4C65-A27D-955730032297}" type="slidenum">
              <a:rPr lang="en-AU" smtClean="0"/>
              <a:t>‹#›</a:t>
            </a:fld>
            <a:endParaRPr lang="en-AU"/>
          </a:p>
        </p:txBody>
      </p:sp>
    </p:spTree>
    <p:extLst>
      <p:ext uri="{BB962C8B-B14F-4D97-AF65-F5344CB8AC3E}">
        <p14:creationId xmlns:p14="http://schemas.microsoft.com/office/powerpoint/2010/main" val="41777872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81CA75-8715-41FC-BAAE-02D8064503A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U"/>
          </a:p>
        </p:txBody>
      </p:sp>
      <p:sp>
        <p:nvSpPr>
          <p:cNvPr id="3" name="Subtitle 2">
            <a:extLst>
              <a:ext uri="{FF2B5EF4-FFF2-40B4-BE49-F238E27FC236}">
                <a16:creationId xmlns:a16="http://schemas.microsoft.com/office/drawing/2014/main" id="{6701845C-18F0-45CD-B86B-035BF97F4A9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4" name="Date Placeholder 3">
            <a:extLst>
              <a:ext uri="{FF2B5EF4-FFF2-40B4-BE49-F238E27FC236}">
                <a16:creationId xmlns:a16="http://schemas.microsoft.com/office/drawing/2014/main" id="{30539717-77BB-4866-804D-23BB04410795}"/>
              </a:ext>
            </a:extLst>
          </p:cNvPr>
          <p:cNvSpPr>
            <a:spLocks noGrp="1"/>
          </p:cNvSpPr>
          <p:nvPr>
            <p:ph type="dt" sz="half" idx="10"/>
          </p:nvPr>
        </p:nvSpPr>
        <p:spPr/>
        <p:txBody>
          <a:bodyPr/>
          <a:lstStyle/>
          <a:p>
            <a:fld id="{894C6917-7AB8-45CC-A779-6922658D9F56}" type="datetimeFigureOut">
              <a:rPr lang="en-AU" smtClean="0"/>
              <a:t>6/02/2021</a:t>
            </a:fld>
            <a:endParaRPr lang="en-AU"/>
          </a:p>
        </p:txBody>
      </p:sp>
      <p:sp>
        <p:nvSpPr>
          <p:cNvPr id="5" name="Footer Placeholder 4">
            <a:extLst>
              <a:ext uri="{FF2B5EF4-FFF2-40B4-BE49-F238E27FC236}">
                <a16:creationId xmlns:a16="http://schemas.microsoft.com/office/drawing/2014/main" id="{193B5BC8-A6E2-4987-AE70-9EA8419CFB84}"/>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66A1E3BD-7417-4F0D-B3F4-B77541B7B004}"/>
              </a:ext>
            </a:extLst>
          </p:cNvPr>
          <p:cNvSpPr>
            <a:spLocks noGrp="1"/>
          </p:cNvSpPr>
          <p:nvPr>
            <p:ph type="sldNum" sz="quarter" idx="12"/>
          </p:nvPr>
        </p:nvSpPr>
        <p:spPr/>
        <p:txBody>
          <a:bodyPr/>
          <a:lstStyle/>
          <a:p>
            <a:fld id="{0018BF57-8858-425C-B7BE-7EB1A567C672}" type="slidenum">
              <a:rPr lang="en-AU" smtClean="0"/>
              <a:t>‹#›</a:t>
            </a:fld>
            <a:endParaRPr lang="en-AU"/>
          </a:p>
        </p:txBody>
      </p:sp>
    </p:spTree>
    <p:extLst>
      <p:ext uri="{BB962C8B-B14F-4D97-AF65-F5344CB8AC3E}">
        <p14:creationId xmlns:p14="http://schemas.microsoft.com/office/powerpoint/2010/main" val="40382287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2AD06A-F815-49D7-B57F-31228AC2566E}"/>
              </a:ext>
            </a:extLst>
          </p:cNvPr>
          <p:cNvSpPr>
            <a:spLocks noGrp="1"/>
          </p:cNvSpPr>
          <p:nvPr>
            <p:ph type="title"/>
          </p:nvPr>
        </p:nvSpPr>
        <p:spPr/>
        <p:txBody>
          <a:bodyPr/>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75AF9395-5AC4-4A9C-8005-E20EB85272F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10A9A5A5-D63D-4D6E-A77E-3C4943E0C7C3}"/>
              </a:ext>
            </a:extLst>
          </p:cNvPr>
          <p:cNvSpPr>
            <a:spLocks noGrp="1"/>
          </p:cNvSpPr>
          <p:nvPr>
            <p:ph type="dt" sz="half" idx="10"/>
          </p:nvPr>
        </p:nvSpPr>
        <p:spPr/>
        <p:txBody>
          <a:bodyPr/>
          <a:lstStyle/>
          <a:p>
            <a:fld id="{894C6917-7AB8-45CC-A779-6922658D9F56}" type="datetimeFigureOut">
              <a:rPr lang="en-AU" smtClean="0"/>
              <a:t>6/02/2021</a:t>
            </a:fld>
            <a:endParaRPr lang="en-AU"/>
          </a:p>
        </p:txBody>
      </p:sp>
      <p:sp>
        <p:nvSpPr>
          <p:cNvPr id="5" name="Footer Placeholder 4">
            <a:extLst>
              <a:ext uri="{FF2B5EF4-FFF2-40B4-BE49-F238E27FC236}">
                <a16:creationId xmlns:a16="http://schemas.microsoft.com/office/drawing/2014/main" id="{CF882941-A81E-4E7D-95FC-3369E87CC302}"/>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E627D03A-A06D-4DE1-A363-B549DC960DF0}"/>
              </a:ext>
            </a:extLst>
          </p:cNvPr>
          <p:cNvSpPr>
            <a:spLocks noGrp="1"/>
          </p:cNvSpPr>
          <p:nvPr>
            <p:ph type="sldNum" sz="quarter" idx="12"/>
          </p:nvPr>
        </p:nvSpPr>
        <p:spPr/>
        <p:txBody>
          <a:bodyPr/>
          <a:lstStyle/>
          <a:p>
            <a:fld id="{0018BF57-8858-425C-B7BE-7EB1A567C672}" type="slidenum">
              <a:rPr lang="en-AU" smtClean="0"/>
              <a:t>‹#›</a:t>
            </a:fld>
            <a:endParaRPr lang="en-AU"/>
          </a:p>
        </p:txBody>
      </p:sp>
    </p:spTree>
    <p:extLst>
      <p:ext uri="{BB962C8B-B14F-4D97-AF65-F5344CB8AC3E}">
        <p14:creationId xmlns:p14="http://schemas.microsoft.com/office/powerpoint/2010/main" val="33525878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949C800-3E4F-4B8F-8140-E58589A3AC3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EDA619C0-CDEA-4C6A-9913-753A91FD4FF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38AE2A17-7E6F-403B-BF5D-7E6B64C88262}"/>
              </a:ext>
            </a:extLst>
          </p:cNvPr>
          <p:cNvSpPr>
            <a:spLocks noGrp="1"/>
          </p:cNvSpPr>
          <p:nvPr>
            <p:ph type="dt" sz="half" idx="10"/>
          </p:nvPr>
        </p:nvSpPr>
        <p:spPr/>
        <p:txBody>
          <a:bodyPr/>
          <a:lstStyle/>
          <a:p>
            <a:fld id="{894C6917-7AB8-45CC-A779-6922658D9F56}" type="datetimeFigureOut">
              <a:rPr lang="en-AU" smtClean="0"/>
              <a:t>6/02/2021</a:t>
            </a:fld>
            <a:endParaRPr lang="en-AU"/>
          </a:p>
        </p:txBody>
      </p:sp>
      <p:sp>
        <p:nvSpPr>
          <p:cNvPr id="5" name="Footer Placeholder 4">
            <a:extLst>
              <a:ext uri="{FF2B5EF4-FFF2-40B4-BE49-F238E27FC236}">
                <a16:creationId xmlns:a16="http://schemas.microsoft.com/office/drawing/2014/main" id="{169E212D-D9D0-4897-93DE-D589F0D3FC35}"/>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E8F3B0F7-B405-4B74-B8F0-607619D65D61}"/>
              </a:ext>
            </a:extLst>
          </p:cNvPr>
          <p:cNvSpPr>
            <a:spLocks noGrp="1"/>
          </p:cNvSpPr>
          <p:nvPr>
            <p:ph type="sldNum" sz="quarter" idx="12"/>
          </p:nvPr>
        </p:nvSpPr>
        <p:spPr/>
        <p:txBody>
          <a:bodyPr/>
          <a:lstStyle/>
          <a:p>
            <a:fld id="{0018BF57-8858-425C-B7BE-7EB1A567C672}" type="slidenum">
              <a:rPr lang="en-AU" smtClean="0"/>
              <a:t>‹#›</a:t>
            </a:fld>
            <a:endParaRPr lang="en-AU"/>
          </a:p>
        </p:txBody>
      </p:sp>
    </p:spTree>
    <p:extLst>
      <p:ext uri="{BB962C8B-B14F-4D97-AF65-F5344CB8AC3E}">
        <p14:creationId xmlns:p14="http://schemas.microsoft.com/office/powerpoint/2010/main" val="5548591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E47699-C3AC-430A-B0FD-441BBEB04A6C}"/>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F45E03C6-7C2F-4C5E-AAB2-675F6364D4E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EA498003-C57B-404D-8C2E-86E11956D13A}"/>
              </a:ext>
            </a:extLst>
          </p:cNvPr>
          <p:cNvSpPr>
            <a:spLocks noGrp="1"/>
          </p:cNvSpPr>
          <p:nvPr>
            <p:ph type="dt" sz="half" idx="10"/>
          </p:nvPr>
        </p:nvSpPr>
        <p:spPr/>
        <p:txBody>
          <a:bodyPr/>
          <a:lstStyle/>
          <a:p>
            <a:fld id="{894C6917-7AB8-45CC-A779-6922658D9F56}" type="datetimeFigureOut">
              <a:rPr lang="en-AU" smtClean="0"/>
              <a:t>6/02/2021</a:t>
            </a:fld>
            <a:endParaRPr lang="en-AU"/>
          </a:p>
        </p:txBody>
      </p:sp>
      <p:sp>
        <p:nvSpPr>
          <p:cNvPr id="5" name="Footer Placeholder 4">
            <a:extLst>
              <a:ext uri="{FF2B5EF4-FFF2-40B4-BE49-F238E27FC236}">
                <a16:creationId xmlns:a16="http://schemas.microsoft.com/office/drawing/2014/main" id="{19D91DA9-0363-4374-976F-EB894D1A0796}"/>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68CB2835-503C-4753-9263-445589355258}"/>
              </a:ext>
            </a:extLst>
          </p:cNvPr>
          <p:cNvSpPr>
            <a:spLocks noGrp="1"/>
          </p:cNvSpPr>
          <p:nvPr>
            <p:ph type="sldNum" sz="quarter" idx="12"/>
          </p:nvPr>
        </p:nvSpPr>
        <p:spPr/>
        <p:txBody>
          <a:bodyPr/>
          <a:lstStyle/>
          <a:p>
            <a:fld id="{0018BF57-8858-425C-B7BE-7EB1A567C672}" type="slidenum">
              <a:rPr lang="en-AU" smtClean="0"/>
              <a:t>‹#›</a:t>
            </a:fld>
            <a:endParaRPr lang="en-AU"/>
          </a:p>
        </p:txBody>
      </p:sp>
    </p:spTree>
    <p:extLst>
      <p:ext uri="{BB962C8B-B14F-4D97-AF65-F5344CB8AC3E}">
        <p14:creationId xmlns:p14="http://schemas.microsoft.com/office/powerpoint/2010/main" val="34769574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6498DB-0B10-433D-82A7-AE445F9065D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U"/>
          </a:p>
        </p:txBody>
      </p:sp>
      <p:sp>
        <p:nvSpPr>
          <p:cNvPr id="3" name="Text Placeholder 2">
            <a:extLst>
              <a:ext uri="{FF2B5EF4-FFF2-40B4-BE49-F238E27FC236}">
                <a16:creationId xmlns:a16="http://schemas.microsoft.com/office/drawing/2014/main" id="{E5C6C8AC-1778-4AE5-ADA8-01B9294FD6F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B8EBD69-84AA-40B9-8E8B-9A2A80772F57}"/>
              </a:ext>
            </a:extLst>
          </p:cNvPr>
          <p:cNvSpPr>
            <a:spLocks noGrp="1"/>
          </p:cNvSpPr>
          <p:nvPr>
            <p:ph type="dt" sz="half" idx="10"/>
          </p:nvPr>
        </p:nvSpPr>
        <p:spPr/>
        <p:txBody>
          <a:bodyPr/>
          <a:lstStyle/>
          <a:p>
            <a:fld id="{894C6917-7AB8-45CC-A779-6922658D9F56}" type="datetimeFigureOut">
              <a:rPr lang="en-AU" smtClean="0"/>
              <a:t>6/02/2021</a:t>
            </a:fld>
            <a:endParaRPr lang="en-AU"/>
          </a:p>
        </p:txBody>
      </p:sp>
      <p:sp>
        <p:nvSpPr>
          <p:cNvPr id="5" name="Footer Placeholder 4">
            <a:extLst>
              <a:ext uri="{FF2B5EF4-FFF2-40B4-BE49-F238E27FC236}">
                <a16:creationId xmlns:a16="http://schemas.microsoft.com/office/drawing/2014/main" id="{5FF5D3E2-C9B2-459C-B1FD-413B35055030}"/>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C6D25B67-4063-4FDF-BC83-EA0821611E02}"/>
              </a:ext>
            </a:extLst>
          </p:cNvPr>
          <p:cNvSpPr>
            <a:spLocks noGrp="1"/>
          </p:cNvSpPr>
          <p:nvPr>
            <p:ph type="sldNum" sz="quarter" idx="12"/>
          </p:nvPr>
        </p:nvSpPr>
        <p:spPr/>
        <p:txBody>
          <a:bodyPr/>
          <a:lstStyle/>
          <a:p>
            <a:fld id="{0018BF57-8858-425C-B7BE-7EB1A567C672}" type="slidenum">
              <a:rPr lang="en-AU" smtClean="0"/>
              <a:t>‹#›</a:t>
            </a:fld>
            <a:endParaRPr lang="en-AU"/>
          </a:p>
        </p:txBody>
      </p:sp>
    </p:spTree>
    <p:extLst>
      <p:ext uri="{BB962C8B-B14F-4D97-AF65-F5344CB8AC3E}">
        <p14:creationId xmlns:p14="http://schemas.microsoft.com/office/powerpoint/2010/main" val="40758989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75ABF0-96A6-43CD-A807-60792DB4999F}"/>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BB2CFE76-F557-4A0A-BA45-89F04209B26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a:extLst>
              <a:ext uri="{FF2B5EF4-FFF2-40B4-BE49-F238E27FC236}">
                <a16:creationId xmlns:a16="http://schemas.microsoft.com/office/drawing/2014/main" id="{957FBEB2-89C8-4BDF-8F3C-0C2F4485DD6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a:extLst>
              <a:ext uri="{FF2B5EF4-FFF2-40B4-BE49-F238E27FC236}">
                <a16:creationId xmlns:a16="http://schemas.microsoft.com/office/drawing/2014/main" id="{1200A26F-84B0-4328-939F-60F18A39D239}"/>
              </a:ext>
            </a:extLst>
          </p:cNvPr>
          <p:cNvSpPr>
            <a:spLocks noGrp="1"/>
          </p:cNvSpPr>
          <p:nvPr>
            <p:ph type="dt" sz="half" idx="10"/>
          </p:nvPr>
        </p:nvSpPr>
        <p:spPr/>
        <p:txBody>
          <a:bodyPr/>
          <a:lstStyle/>
          <a:p>
            <a:fld id="{894C6917-7AB8-45CC-A779-6922658D9F56}" type="datetimeFigureOut">
              <a:rPr lang="en-AU" smtClean="0"/>
              <a:t>6/02/2021</a:t>
            </a:fld>
            <a:endParaRPr lang="en-AU"/>
          </a:p>
        </p:txBody>
      </p:sp>
      <p:sp>
        <p:nvSpPr>
          <p:cNvPr id="6" name="Footer Placeholder 5">
            <a:extLst>
              <a:ext uri="{FF2B5EF4-FFF2-40B4-BE49-F238E27FC236}">
                <a16:creationId xmlns:a16="http://schemas.microsoft.com/office/drawing/2014/main" id="{02C9ED79-BC0A-4572-9392-0A086D63DA37}"/>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E8C0282D-FF03-4FB7-91DF-700B0F2A5F94}"/>
              </a:ext>
            </a:extLst>
          </p:cNvPr>
          <p:cNvSpPr>
            <a:spLocks noGrp="1"/>
          </p:cNvSpPr>
          <p:nvPr>
            <p:ph type="sldNum" sz="quarter" idx="12"/>
          </p:nvPr>
        </p:nvSpPr>
        <p:spPr/>
        <p:txBody>
          <a:bodyPr/>
          <a:lstStyle/>
          <a:p>
            <a:fld id="{0018BF57-8858-425C-B7BE-7EB1A567C672}" type="slidenum">
              <a:rPr lang="en-AU" smtClean="0"/>
              <a:t>‹#›</a:t>
            </a:fld>
            <a:endParaRPr lang="en-AU"/>
          </a:p>
        </p:txBody>
      </p:sp>
    </p:spTree>
    <p:extLst>
      <p:ext uri="{BB962C8B-B14F-4D97-AF65-F5344CB8AC3E}">
        <p14:creationId xmlns:p14="http://schemas.microsoft.com/office/powerpoint/2010/main" val="32210520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5EDE9-280C-4BE8-BE0A-0E35732FC752}"/>
              </a:ext>
            </a:extLst>
          </p:cNvPr>
          <p:cNvSpPr>
            <a:spLocks noGrp="1"/>
          </p:cNvSpPr>
          <p:nvPr>
            <p:ph type="title"/>
          </p:nvPr>
        </p:nvSpPr>
        <p:spPr>
          <a:xfrm>
            <a:off x="839788" y="365125"/>
            <a:ext cx="10515600" cy="1325563"/>
          </a:xfrm>
        </p:spPr>
        <p:txBody>
          <a:bodyPr/>
          <a:lstStyle/>
          <a:p>
            <a:r>
              <a:rPr lang="en-US"/>
              <a:t>Click to edit Master title style</a:t>
            </a:r>
            <a:endParaRPr lang="en-AU"/>
          </a:p>
        </p:txBody>
      </p:sp>
      <p:sp>
        <p:nvSpPr>
          <p:cNvPr id="3" name="Text Placeholder 2">
            <a:extLst>
              <a:ext uri="{FF2B5EF4-FFF2-40B4-BE49-F238E27FC236}">
                <a16:creationId xmlns:a16="http://schemas.microsoft.com/office/drawing/2014/main" id="{3F5F17A9-7904-442A-8D07-85988DF4EA0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9DD9046-5BC9-4DF2-AD3E-9701AE15860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a:extLst>
              <a:ext uri="{FF2B5EF4-FFF2-40B4-BE49-F238E27FC236}">
                <a16:creationId xmlns:a16="http://schemas.microsoft.com/office/drawing/2014/main" id="{AECC4D7A-0916-4F21-BAC5-2500FED82B5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88A48CC-7960-4EA4-9E9B-9EDF98FE737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a:extLst>
              <a:ext uri="{FF2B5EF4-FFF2-40B4-BE49-F238E27FC236}">
                <a16:creationId xmlns:a16="http://schemas.microsoft.com/office/drawing/2014/main" id="{76F84D1C-55B7-426D-9B57-D01441278BFD}"/>
              </a:ext>
            </a:extLst>
          </p:cNvPr>
          <p:cNvSpPr>
            <a:spLocks noGrp="1"/>
          </p:cNvSpPr>
          <p:nvPr>
            <p:ph type="dt" sz="half" idx="10"/>
          </p:nvPr>
        </p:nvSpPr>
        <p:spPr/>
        <p:txBody>
          <a:bodyPr/>
          <a:lstStyle/>
          <a:p>
            <a:fld id="{894C6917-7AB8-45CC-A779-6922658D9F56}" type="datetimeFigureOut">
              <a:rPr lang="en-AU" smtClean="0"/>
              <a:t>6/02/2021</a:t>
            </a:fld>
            <a:endParaRPr lang="en-AU"/>
          </a:p>
        </p:txBody>
      </p:sp>
      <p:sp>
        <p:nvSpPr>
          <p:cNvPr id="8" name="Footer Placeholder 7">
            <a:extLst>
              <a:ext uri="{FF2B5EF4-FFF2-40B4-BE49-F238E27FC236}">
                <a16:creationId xmlns:a16="http://schemas.microsoft.com/office/drawing/2014/main" id="{8925FA56-1514-4FC0-A896-1AB213D023E1}"/>
              </a:ext>
            </a:extLst>
          </p:cNvPr>
          <p:cNvSpPr>
            <a:spLocks noGrp="1"/>
          </p:cNvSpPr>
          <p:nvPr>
            <p:ph type="ftr" sz="quarter" idx="11"/>
          </p:nvPr>
        </p:nvSpPr>
        <p:spPr/>
        <p:txBody>
          <a:bodyPr/>
          <a:lstStyle/>
          <a:p>
            <a:endParaRPr lang="en-AU"/>
          </a:p>
        </p:txBody>
      </p:sp>
      <p:sp>
        <p:nvSpPr>
          <p:cNvPr id="9" name="Slide Number Placeholder 8">
            <a:extLst>
              <a:ext uri="{FF2B5EF4-FFF2-40B4-BE49-F238E27FC236}">
                <a16:creationId xmlns:a16="http://schemas.microsoft.com/office/drawing/2014/main" id="{14278836-B15C-4A50-AD05-D3E04C5B7176}"/>
              </a:ext>
            </a:extLst>
          </p:cNvPr>
          <p:cNvSpPr>
            <a:spLocks noGrp="1"/>
          </p:cNvSpPr>
          <p:nvPr>
            <p:ph type="sldNum" sz="quarter" idx="12"/>
          </p:nvPr>
        </p:nvSpPr>
        <p:spPr/>
        <p:txBody>
          <a:bodyPr/>
          <a:lstStyle/>
          <a:p>
            <a:fld id="{0018BF57-8858-425C-B7BE-7EB1A567C672}" type="slidenum">
              <a:rPr lang="en-AU" smtClean="0"/>
              <a:t>‹#›</a:t>
            </a:fld>
            <a:endParaRPr lang="en-AU"/>
          </a:p>
        </p:txBody>
      </p:sp>
    </p:spTree>
    <p:extLst>
      <p:ext uri="{BB962C8B-B14F-4D97-AF65-F5344CB8AC3E}">
        <p14:creationId xmlns:p14="http://schemas.microsoft.com/office/powerpoint/2010/main" val="41231520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71519B-368E-4708-B09A-25474F6D3D7B}"/>
              </a:ext>
            </a:extLst>
          </p:cNvPr>
          <p:cNvSpPr>
            <a:spLocks noGrp="1"/>
          </p:cNvSpPr>
          <p:nvPr>
            <p:ph type="title"/>
          </p:nvPr>
        </p:nvSpPr>
        <p:spPr/>
        <p:txBody>
          <a:bodyPr/>
          <a:lstStyle/>
          <a:p>
            <a:r>
              <a:rPr lang="en-US"/>
              <a:t>Click to edit Master title style</a:t>
            </a:r>
            <a:endParaRPr lang="en-AU"/>
          </a:p>
        </p:txBody>
      </p:sp>
      <p:sp>
        <p:nvSpPr>
          <p:cNvPr id="3" name="Date Placeholder 2">
            <a:extLst>
              <a:ext uri="{FF2B5EF4-FFF2-40B4-BE49-F238E27FC236}">
                <a16:creationId xmlns:a16="http://schemas.microsoft.com/office/drawing/2014/main" id="{6C08845D-F80E-46DC-B381-D54DA0B35A91}"/>
              </a:ext>
            </a:extLst>
          </p:cNvPr>
          <p:cNvSpPr>
            <a:spLocks noGrp="1"/>
          </p:cNvSpPr>
          <p:nvPr>
            <p:ph type="dt" sz="half" idx="10"/>
          </p:nvPr>
        </p:nvSpPr>
        <p:spPr/>
        <p:txBody>
          <a:bodyPr/>
          <a:lstStyle/>
          <a:p>
            <a:fld id="{894C6917-7AB8-45CC-A779-6922658D9F56}" type="datetimeFigureOut">
              <a:rPr lang="en-AU" smtClean="0"/>
              <a:t>6/02/2021</a:t>
            </a:fld>
            <a:endParaRPr lang="en-AU"/>
          </a:p>
        </p:txBody>
      </p:sp>
      <p:sp>
        <p:nvSpPr>
          <p:cNvPr id="4" name="Footer Placeholder 3">
            <a:extLst>
              <a:ext uri="{FF2B5EF4-FFF2-40B4-BE49-F238E27FC236}">
                <a16:creationId xmlns:a16="http://schemas.microsoft.com/office/drawing/2014/main" id="{C6C50236-570E-45D1-A235-20998CF7831A}"/>
              </a:ext>
            </a:extLst>
          </p:cNvPr>
          <p:cNvSpPr>
            <a:spLocks noGrp="1"/>
          </p:cNvSpPr>
          <p:nvPr>
            <p:ph type="ftr" sz="quarter" idx="11"/>
          </p:nvPr>
        </p:nvSpPr>
        <p:spPr/>
        <p:txBody>
          <a:bodyPr/>
          <a:lstStyle/>
          <a:p>
            <a:endParaRPr lang="en-AU"/>
          </a:p>
        </p:txBody>
      </p:sp>
      <p:sp>
        <p:nvSpPr>
          <p:cNvPr id="5" name="Slide Number Placeholder 4">
            <a:extLst>
              <a:ext uri="{FF2B5EF4-FFF2-40B4-BE49-F238E27FC236}">
                <a16:creationId xmlns:a16="http://schemas.microsoft.com/office/drawing/2014/main" id="{762F0444-04D4-4A94-A0A6-EA28CCE48BF3}"/>
              </a:ext>
            </a:extLst>
          </p:cNvPr>
          <p:cNvSpPr>
            <a:spLocks noGrp="1"/>
          </p:cNvSpPr>
          <p:nvPr>
            <p:ph type="sldNum" sz="quarter" idx="12"/>
          </p:nvPr>
        </p:nvSpPr>
        <p:spPr/>
        <p:txBody>
          <a:bodyPr/>
          <a:lstStyle/>
          <a:p>
            <a:fld id="{0018BF57-8858-425C-B7BE-7EB1A567C672}" type="slidenum">
              <a:rPr lang="en-AU" smtClean="0"/>
              <a:t>‹#›</a:t>
            </a:fld>
            <a:endParaRPr lang="en-AU"/>
          </a:p>
        </p:txBody>
      </p:sp>
    </p:spTree>
    <p:extLst>
      <p:ext uri="{BB962C8B-B14F-4D97-AF65-F5344CB8AC3E}">
        <p14:creationId xmlns:p14="http://schemas.microsoft.com/office/powerpoint/2010/main" val="10309110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D9CB3A1-D4BF-431D-9AC4-C9F1C8C76F61}"/>
              </a:ext>
            </a:extLst>
          </p:cNvPr>
          <p:cNvSpPr>
            <a:spLocks noGrp="1"/>
          </p:cNvSpPr>
          <p:nvPr>
            <p:ph type="dt" sz="half" idx="10"/>
          </p:nvPr>
        </p:nvSpPr>
        <p:spPr/>
        <p:txBody>
          <a:bodyPr/>
          <a:lstStyle/>
          <a:p>
            <a:fld id="{894C6917-7AB8-45CC-A779-6922658D9F56}" type="datetimeFigureOut">
              <a:rPr lang="en-AU" smtClean="0"/>
              <a:t>6/02/2021</a:t>
            </a:fld>
            <a:endParaRPr lang="en-AU"/>
          </a:p>
        </p:txBody>
      </p:sp>
      <p:sp>
        <p:nvSpPr>
          <p:cNvPr id="3" name="Footer Placeholder 2">
            <a:extLst>
              <a:ext uri="{FF2B5EF4-FFF2-40B4-BE49-F238E27FC236}">
                <a16:creationId xmlns:a16="http://schemas.microsoft.com/office/drawing/2014/main" id="{277BCF39-E1A0-45B4-A66F-681017358BD3}"/>
              </a:ext>
            </a:extLst>
          </p:cNvPr>
          <p:cNvSpPr>
            <a:spLocks noGrp="1"/>
          </p:cNvSpPr>
          <p:nvPr>
            <p:ph type="ftr" sz="quarter" idx="11"/>
          </p:nvPr>
        </p:nvSpPr>
        <p:spPr/>
        <p:txBody>
          <a:bodyPr/>
          <a:lstStyle/>
          <a:p>
            <a:endParaRPr lang="en-AU"/>
          </a:p>
        </p:txBody>
      </p:sp>
      <p:sp>
        <p:nvSpPr>
          <p:cNvPr id="4" name="Slide Number Placeholder 3">
            <a:extLst>
              <a:ext uri="{FF2B5EF4-FFF2-40B4-BE49-F238E27FC236}">
                <a16:creationId xmlns:a16="http://schemas.microsoft.com/office/drawing/2014/main" id="{C39ECA31-CB0A-4A62-B4EE-9A2340A08C4A}"/>
              </a:ext>
            </a:extLst>
          </p:cNvPr>
          <p:cNvSpPr>
            <a:spLocks noGrp="1"/>
          </p:cNvSpPr>
          <p:nvPr>
            <p:ph type="sldNum" sz="quarter" idx="12"/>
          </p:nvPr>
        </p:nvSpPr>
        <p:spPr/>
        <p:txBody>
          <a:bodyPr/>
          <a:lstStyle/>
          <a:p>
            <a:fld id="{0018BF57-8858-425C-B7BE-7EB1A567C672}" type="slidenum">
              <a:rPr lang="en-AU" smtClean="0"/>
              <a:t>‹#›</a:t>
            </a:fld>
            <a:endParaRPr lang="en-AU"/>
          </a:p>
        </p:txBody>
      </p:sp>
    </p:spTree>
    <p:extLst>
      <p:ext uri="{BB962C8B-B14F-4D97-AF65-F5344CB8AC3E}">
        <p14:creationId xmlns:p14="http://schemas.microsoft.com/office/powerpoint/2010/main" val="27261463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6EB172-9886-46FA-B74B-09A2CA81736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Content Placeholder 2">
            <a:extLst>
              <a:ext uri="{FF2B5EF4-FFF2-40B4-BE49-F238E27FC236}">
                <a16:creationId xmlns:a16="http://schemas.microsoft.com/office/drawing/2014/main" id="{0E90E352-119F-4EE5-831B-FF6A5164F48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a:extLst>
              <a:ext uri="{FF2B5EF4-FFF2-40B4-BE49-F238E27FC236}">
                <a16:creationId xmlns:a16="http://schemas.microsoft.com/office/drawing/2014/main" id="{14ECD34C-F044-47D4-A7A0-8A9EF371D86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A0A9A3A-D996-4B09-A051-BCC9F34858E5}"/>
              </a:ext>
            </a:extLst>
          </p:cNvPr>
          <p:cNvSpPr>
            <a:spLocks noGrp="1"/>
          </p:cNvSpPr>
          <p:nvPr>
            <p:ph type="dt" sz="half" idx="10"/>
          </p:nvPr>
        </p:nvSpPr>
        <p:spPr/>
        <p:txBody>
          <a:bodyPr/>
          <a:lstStyle/>
          <a:p>
            <a:fld id="{894C6917-7AB8-45CC-A779-6922658D9F56}" type="datetimeFigureOut">
              <a:rPr lang="en-AU" smtClean="0"/>
              <a:t>6/02/2021</a:t>
            </a:fld>
            <a:endParaRPr lang="en-AU"/>
          </a:p>
        </p:txBody>
      </p:sp>
      <p:sp>
        <p:nvSpPr>
          <p:cNvPr id="6" name="Footer Placeholder 5">
            <a:extLst>
              <a:ext uri="{FF2B5EF4-FFF2-40B4-BE49-F238E27FC236}">
                <a16:creationId xmlns:a16="http://schemas.microsoft.com/office/drawing/2014/main" id="{AAAC129C-5A68-4A4C-8142-EC20806C3333}"/>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C52C7DA8-A885-4290-9CA2-2D4BDB17BBA0}"/>
              </a:ext>
            </a:extLst>
          </p:cNvPr>
          <p:cNvSpPr>
            <a:spLocks noGrp="1"/>
          </p:cNvSpPr>
          <p:nvPr>
            <p:ph type="sldNum" sz="quarter" idx="12"/>
          </p:nvPr>
        </p:nvSpPr>
        <p:spPr/>
        <p:txBody>
          <a:bodyPr/>
          <a:lstStyle/>
          <a:p>
            <a:fld id="{0018BF57-8858-425C-B7BE-7EB1A567C672}" type="slidenum">
              <a:rPr lang="en-AU" smtClean="0"/>
              <a:t>‹#›</a:t>
            </a:fld>
            <a:endParaRPr lang="en-AU"/>
          </a:p>
        </p:txBody>
      </p:sp>
    </p:spTree>
    <p:extLst>
      <p:ext uri="{BB962C8B-B14F-4D97-AF65-F5344CB8AC3E}">
        <p14:creationId xmlns:p14="http://schemas.microsoft.com/office/powerpoint/2010/main" val="1139363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B08F88-C221-4A10-A4BC-3D70C4124C4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Picture Placeholder 2">
            <a:extLst>
              <a:ext uri="{FF2B5EF4-FFF2-40B4-BE49-F238E27FC236}">
                <a16:creationId xmlns:a16="http://schemas.microsoft.com/office/drawing/2014/main" id="{E2C059D8-8177-42DE-9628-21651A01ED1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a:extLst>
              <a:ext uri="{FF2B5EF4-FFF2-40B4-BE49-F238E27FC236}">
                <a16:creationId xmlns:a16="http://schemas.microsoft.com/office/drawing/2014/main" id="{E0CF89E2-636A-420A-AF38-5114B414655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8175049-F6BC-4F65-95F7-E0C59DA9EED2}"/>
              </a:ext>
            </a:extLst>
          </p:cNvPr>
          <p:cNvSpPr>
            <a:spLocks noGrp="1"/>
          </p:cNvSpPr>
          <p:nvPr>
            <p:ph type="dt" sz="half" idx="10"/>
          </p:nvPr>
        </p:nvSpPr>
        <p:spPr/>
        <p:txBody>
          <a:bodyPr/>
          <a:lstStyle/>
          <a:p>
            <a:fld id="{894C6917-7AB8-45CC-A779-6922658D9F56}" type="datetimeFigureOut">
              <a:rPr lang="en-AU" smtClean="0"/>
              <a:t>6/02/2021</a:t>
            </a:fld>
            <a:endParaRPr lang="en-AU"/>
          </a:p>
        </p:txBody>
      </p:sp>
      <p:sp>
        <p:nvSpPr>
          <p:cNvPr id="6" name="Footer Placeholder 5">
            <a:extLst>
              <a:ext uri="{FF2B5EF4-FFF2-40B4-BE49-F238E27FC236}">
                <a16:creationId xmlns:a16="http://schemas.microsoft.com/office/drawing/2014/main" id="{32C89589-B841-416C-9A8B-362CD2E9132C}"/>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D3E25130-8802-4CF7-9C02-A150FD4DC16D}"/>
              </a:ext>
            </a:extLst>
          </p:cNvPr>
          <p:cNvSpPr>
            <a:spLocks noGrp="1"/>
          </p:cNvSpPr>
          <p:nvPr>
            <p:ph type="sldNum" sz="quarter" idx="12"/>
          </p:nvPr>
        </p:nvSpPr>
        <p:spPr/>
        <p:txBody>
          <a:bodyPr/>
          <a:lstStyle/>
          <a:p>
            <a:fld id="{0018BF57-8858-425C-B7BE-7EB1A567C672}" type="slidenum">
              <a:rPr lang="en-AU" smtClean="0"/>
              <a:t>‹#›</a:t>
            </a:fld>
            <a:endParaRPr lang="en-AU"/>
          </a:p>
        </p:txBody>
      </p:sp>
    </p:spTree>
    <p:extLst>
      <p:ext uri="{BB962C8B-B14F-4D97-AF65-F5344CB8AC3E}">
        <p14:creationId xmlns:p14="http://schemas.microsoft.com/office/powerpoint/2010/main" val="1054181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EF7B12F-8ADA-4613-989A-60EB8BAB491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a:extLst>
              <a:ext uri="{FF2B5EF4-FFF2-40B4-BE49-F238E27FC236}">
                <a16:creationId xmlns:a16="http://schemas.microsoft.com/office/drawing/2014/main" id="{F9508432-E51B-4284-BB14-6763150C950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F291E3B4-DC20-47B6-9D7A-EB87E9685D2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94C6917-7AB8-45CC-A779-6922658D9F56}" type="datetimeFigureOut">
              <a:rPr lang="en-AU" smtClean="0"/>
              <a:t>6/02/2021</a:t>
            </a:fld>
            <a:endParaRPr lang="en-AU"/>
          </a:p>
        </p:txBody>
      </p:sp>
      <p:sp>
        <p:nvSpPr>
          <p:cNvPr id="5" name="Footer Placeholder 4">
            <a:extLst>
              <a:ext uri="{FF2B5EF4-FFF2-40B4-BE49-F238E27FC236}">
                <a16:creationId xmlns:a16="http://schemas.microsoft.com/office/drawing/2014/main" id="{EDFE490B-436B-4349-A9B9-280B7D384F3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p>
        </p:txBody>
      </p:sp>
      <p:sp>
        <p:nvSpPr>
          <p:cNvPr id="6" name="Slide Number Placeholder 5">
            <a:extLst>
              <a:ext uri="{FF2B5EF4-FFF2-40B4-BE49-F238E27FC236}">
                <a16:creationId xmlns:a16="http://schemas.microsoft.com/office/drawing/2014/main" id="{331C49DA-AEED-423F-8A71-EBA415E6966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018BF57-8858-425C-B7BE-7EB1A567C672}" type="slidenum">
              <a:rPr lang="en-AU" smtClean="0"/>
              <a:t>‹#›</a:t>
            </a:fld>
            <a:endParaRPr lang="en-AU"/>
          </a:p>
        </p:txBody>
      </p:sp>
    </p:spTree>
    <p:extLst>
      <p:ext uri="{BB962C8B-B14F-4D97-AF65-F5344CB8AC3E}">
        <p14:creationId xmlns:p14="http://schemas.microsoft.com/office/powerpoint/2010/main" val="1809621821"/>
      </p:ext>
    </p:extLst>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lowchart: Decision 1">
            <a:extLst>
              <a:ext uri="{FF2B5EF4-FFF2-40B4-BE49-F238E27FC236}">
                <a16:creationId xmlns:a16="http://schemas.microsoft.com/office/drawing/2014/main" id="{E024A714-DF02-4829-9CB4-6FE9FE2760CB}"/>
              </a:ext>
            </a:extLst>
          </p:cNvPr>
          <p:cNvSpPr/>
          <p:nvPr/>
        </p:nvSpPr>
        <p:spPr>
          <a:xfrm>
            <a:off x="774076" y="2680618"/>
            <a:ext cx="2230486" cy="1834252"/>
          </a:xfrm>
          <a:prstGeom prst="flowChartDecision">
            <a:avLst/>
          </a:prstGeom>
          <a:noFill/>
          <a:ln>
            <a:solidFill>
              <a:srgbClr val="00B050"/>
            </a:solidFill>
          </a:ln>
          <a:effectLst>
            <a:glow rad="228600">
              <a:schemeClr val="accent3">
                <a:satMod val="175000"/>
                <a:alpha val="40000"/>
              </a:schemeClr>
            </a:glo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3" name="Picture 4" descr="Profile photo for Aroosa">
            <a:extLst>
              <a:ext uri="{FF2B5EF4-FFF2-40B4-BE49-F238E27FC236}">
                <a16:creationId xmlns:a16="http://schemas.microsoft.com/office/drawing/2014/main" id="{2EB559BF-27A3-4953-A7D3-5B6784B64D77}"/>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770037" y="3037926"/>
            <a:ext cx="983482" cy="775958"/>
          </a:xfrm>
          <a:prstGeom prst="rect">
            <a:avLst/>
          </a:prstGeom>
          <a:noFill/>
          <a:extLst>
            <a:ext uri="{909E8E84-426E-40DD-AFC4-6F175D3DCCD1}">
              <a14:hiddenFill xmlns:a14="http://schemas.microsoft.com/office/drawing/2010/main">
                <a:solidFill>
                  <a:srgbClr val="FFFFFF"/>
                </a:solidFill>
              </a14:hiddenFill>
            </a:ext>
          </a:extLst>
        </p:spPr>
      </p:pic>
      <p:sp>
        <p:nvSpPr>
          <p:cNvPr id="4" name="Flowchart: Decision 3">
            <a:extLst>
              <a:ext uri="{FF2B5EF4-FFF2-40B4-BE49-F238E27FC236}">
                <a16:creationId xmlns:a16="http://schemas.microsoft.com/office/drawing/2014/main" id="{3258B51F-1AEA-4CDC-92B2-178903792A02}"/>
              </a:ext>
            </a:extLst>
          </p:cNvPr>
          <p:cNvSpPr/>
          <p:nvPr/>
        </p:nvSpPr>
        <p:spPr>
          <a:xfrm>
            <a:off x="4157679" y="2508779"/>
            <a:ext cx="2230486" cy="1834252"/>
          </a:xfrm>
          <a:prstGeom prst="flowChartDecision">
            <a:avLst/>
          </a:prstGeom>
          <a:noFill/>
          <a:ln>
            <a:solidFill>
              <a:srgbClr val="00B050"/>
            </a:solidFill>
          </a:ln>
          <a:effectLst>
            <a:glow rad="139700">
              <a:schemeClr val="accent6">
                <a:satMod val="175000"/>
                <a:alpha val="40000"/>
              </a:schemeClr>
            </a:glo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 name="Flowchart: Decision 4">
            <a:extLst>
              <a:ext uri="{FF2B5EF4-FFF2-40B4-BE49-F238E27FC236}">
                <a16:creationId xmlns:a16="http://schemas.microsoft.com/office/drawing/2014/main" id="{0EF7744F-5067-4B67-B81C-D2E763662B17}"/>
              </a:ext>
            </a:extLst>
          </p:cNvPr>
          <p:cNvSpPr/>
          <p:nvPr/>
        </p:nvSpPr>
        <p:spPr>
          <a:xfrm>
            <a:off x="8212228" y="2609422"/>
            <a:ext cx="2230486" cy="1834252"/>
          </a:xfrm>
          <a:prstGeom prst="flowChartDecision">
            <a:avLst/>
          </a:prstGeom>
          <a:noFill/>
          <a:ln>
            <a:solidFill>
              <a:srgbClr val="00B050"/>
            </a:solidFill>
          </a:ln>
          <a:effectLst>
            <a:glow rad="228600">
              <a:srgbClr val="C00000">
                <a:alpha val="40000"/>
              </a:srgbClr>
            </a:glo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Flowchart: Decision 5">
            <a:extLst>
              <a:ext uri="{FF2B5EF4-FFF2-40B4-BE49-F238E27FC236}">
                <a16:creationId xmlns:a16="http://schemas.microsoft.com/office/drawing/2014/main" id="{5756C6D3-2F88-4A50-8121-E82B61B75575}"/>
              </a:ext>
            </a:extLst>
          </p:cNvPr>
          <p:cNvSpPr/>
          <p:nvPr/>
        </p:nvSpPr>
        <p:spPr>
          <a:xfrm>
            <a:off x="6063218" y="3212244"/>
            <a:ext cx="2230486" cy="1834252"/>
          </a:xfrm>
          <a:prstGeom prst="flowChartDecision">
            <a:avLst/>
          </a:prstGeom>
          <a:noFill/>
          <a:ln>
            <a:solidFill>
              <a:srgbClr val="00B050"/>
            </a:solidFill>
          </a:ln>
          <a:effectLst>
            <a:glow rad="228600">
              <a:schemeClr val="accent4">
                <a:satMod val="175000"/>
                <a:alpha val="40000"/>
              </a:schemeClr>
            </a:glo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 name="Flowchart: Decision 6">
            <a:extLst>
              <a:ext uri="{FF2B5EF4-FFF2-40B4-BE49-F238E27FC236}">
                <a16:creationId xmlns:a16="http://schemas.microsoft.com/office/drawing/2014/main" id="{68BE8E24-FCFD-4ECD-B06F-A504C42BCEEF}"/>
              </a:ext>
            </a:extLst>
          </p:cNvPr>
          <p:cNvSpPr/>
          <p:nvPr/>
        </p:nvSpPr>
        <p:spPr>
          <a:xfrm>
            <a:off x="2626017" y="3526548"/>
            <a:ext cx="2230486" cy="1834252"/>
          </a:xfrm>
          <a:prstGeom prst="flowChartDecision">
            <a:avLst/>
          </a:prstGeom>
          <a:noFill/>
          <a:ln>
            <a:solidFill>
              <a:srgbClr val="00B050"/>
            </a:solidFill>
          </a:ln>
          <a:effectLst>
            <a:glow rad="228600">
              <a:schemeClr val="accent1">
                <a:satMod val="175000"/>
                <a:alpha val="40000"/>
              </a:schemeClr>
            </a:glo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8" name="Picture 6" descr="Profile photo for Tony Zhao">
            <a:extLst>
              <a:ext uri="{FF2B5EF4-FFF2-40B4-BE49-F238E27FC236}">
                <a16:creationId xmlns:a16="http://schemas.microsoft.com/office/drawing/2014/main" id="{18B19227-AD4E-4C80-9641-0B5E33ECCE84}"/>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352604" y="3189785"/>
            <a:ext cx="1020933" cy="79921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0" descr="Profile photo for Nooshin Kooshyar">
            <a:extLst>
              <a:ext uri="{FF2B5EF4-FFF2-40B4-BE49-F238E27FC236}">
                <a16:creationId xmlns:a16="http://schemas.microsoft.com/office/drawing/2014/main" id="{AAA6547F-5C6A-4F3B-B6F6-185A4EB6CB05}"/>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818510" y="3644859"/>
            <a:ext cx="648071" cy="87001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8" descr="Profile photo for Adeniyi">
            <a:extLst>
              <a:ext uri="{FF2B5EF4-FFF2-40B4-BE49-F238E27FC236}">
                <a16:creationId xmlns:a16="http://schemas.microsoft.com/office/drawing/2014/main" id="{98C52B5F-BE69-4A38-9538-893A199EDBE8}"/>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8884663" y="3110285"/>
            <a:ext cx="932155" cy="80575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Profile photo for Mara Venables">
            <a:extLst>
              <a:ext uri="{FF2B5EF4-FFF2-40B4-BE49-F238E27FC236}">
                <a16:creationId xmlns:a16="http://schemas.microsoft.com/office/drawing/2014/main" id="{393B6B04-C6F1-4F01-B360-17A38CD1819A}"/>
              </a:ext>
            </a:extLst>
          </p:cNvPr>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3230794" y="4008669"/>
            <a:ext cx="998646" cy="822984"/>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CCE314A1-D55A-4CE8-86E1-38FAADE791F2}"/>
              </a:ext>
            </a:extLst>
          </p:cNvPr>
          <p:cNvSpPr txBox="1"/>
          <p:nvPr/>
        </p:nvSpPr>
        <p:spPr>
          <a:xfrm>
            <a:off x="628757" y="2662005"/>
            <a:ext cx="942975" cy="461665"/>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pPr>
              <a:spcAft>
                <a:spcPts val="600"/>
              </a:spcAft>
            </a:pPr>
            <a:r>
              <a:rPr lang="en-AU" sz="2400" dirty="0"/>
              <a:t>Tony</a:t>
            </a:r>
          </a:p>
        </p:txBody>
      </p:sp>
      <p:sp>
        <p:nvSpPr>
          <p:cNvPr id="15" name="TextBox 14">
            <a:extLst>
              <a:ext uri="{FF2B5EF4-FFF2-40B4-BE49-F238E27FC236}">
                <a16:creationId xmlns:a16="http://schemas.microsoft.com/office/drawing/2014/main" id="{CC21E5D5-B8C8-4878-9F3C-C4AE113F0AF0}"/>
              </a:ext>
            </a:extLst>
          </p:cNvPr>
          <p:cNvSpPr txBox="1"/>
          <p:nvPr/>
        </p:nvSpPr>
        <p:spPr>
          <a:xfrm>
            <a:off x="4309693" y="5046496"/>
            <a:ext cx="942975" cy="461665"/>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pPr>
              <a:spcAft>
                <a:spcPts val="600"/>
              </a:spcAft>
            </a:pPr>
            <a:r>
              <a:rPr lang="en-AU" sz="2400" dirty="0"/>
              <a:t>Mara</a:t>
            </a:r>
          </a:p>
        </p:txBody>
      </p:sp>
      <p:sp>
        <p:nvSpPr>
          <p:cNvPr id="16" name="TextBox 15">
            <a:extLst>
              <a:ext uri="{FF2B5EF4-FFF2-40B4-BE49-F238E27FC236}">
                <a16:creationId xmlns:a16="http://schemas.microsoft.com/office/drawing/2014/main" id="{AC86ACE1-87A1-4633-9CD9-A0FEF03E4B15}"/>
              </a:ext>
            </a:extLst>
          </p:cNvPr>
          <p:cNvSpPr txBox="1"/>
          <p:nvPr/>
        </p:nvSpPr>
        <p:spPr>
          <a:xfrm>
            <a:off x="5875535" y="2554408"/>
            <a:ext cx="1258277" cy="461665"/>
          </a:xfrm>
          <a:prstGeom prst="rect">
            <a:avLst/>
          </a:prstGeom>
          <a:noFill/>
          <a:ln>
            <a:noFill/>
          </a:ln>
          <a:effectLst>
            <a:glow rad="228600">
              <a:schemeClr val="accent6">
                <a:satMod val="175000"/>
                <a:alpha val="40000"/>
              </a:schemeClr>
            </a:glow>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pPr>
              <a:spcAft>
                <a:spcPts val="600"/>
              </a:spcAft>
            </a:pPr>
            <a:r>
              <a:rPr lang="en-AU" sz="2400" dirty="0"/>
              <a:t>Aroosa</a:t>
            </a:r>
          </a:p>
        </p:txBody>
      </p:sp>
      <p:sp>
        <p:nvSpPr>
          <p:cNvPr id="17" name="TextBox 16">
            <a:extLst>
              <a:ext uri="{FF2B5EF4-FFF2-40B4-BE49-F238E27FC236}">
                <a16:creationId xmlns:a16="http://schemas.microsoft.com/office/drawing/2014/main" id="{134B15A4-3C7D-4094-9EF8-8ACA14CA84BC}"/>
              </a:ext>
            </a:extLst>
          </p:cNvPr>
          <p:cNvSpPr txBox="1"/>
          <p:nvPr/>
        </p:nvSpPr>
        <p:spPr>
          <a:xfrm>
            <a:off x="7822216" y="4813999"/>
            <a:ext cx="1282038" cy="461665"/>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pPr>
              <a:spcAft>
                <a:spcPts val="600"/>
              </a:spcAft>
            </a:pPr>
            <a:r>
              <a:rPr lang="en-AU" sz="2400" dirty="0" err="1"/>
              <a:t>Nooshin</a:t>
            </a:r>
            <a:endParaRPr lang="en-AU" sz="2400" dirty="0"/>
          </a:p>
        </p:txBody>
      </p:sp>
      <p:sp>
        <p:nvSpPr>
          <p:cNvPr id="18" name="TextBox 17">
            <a:extLst>
              <a:ext uri="{FF2B5EF4-FFF2-40B4-BE49-F238E27FC236}">
                <a16:creationId xmlns:a16="http://schemas.microsoft.com/office/drawing/2014/main" id="{D5A52AC2-9554-4E9B-B604-C9D8CE5612E5}"/>
              </a:ext>
            </a:extLst>
          </p:cNvPr>
          <p:cNvSpPr txBox="1"/>
          <p:nvPr/>
        </p:nvSpPr>
        <p:spPr>
          <a:xfrm>
            <a:off x="10189642" y="2879453"/>
            <a:ext cx="1196047" cy="461665"/>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pPr>
              <a:spcAft>
                <a:spcPts val="600"/>
              </a:spcAft>
            </a:pPr>
            <a:r>
              <a:rPr lang="en-AU" sz="2400" dirty="0"/>
              <a:t>Adeniyi</a:t>
            </a:r>
          </a:p>
        </p:txBody>
      </p:sp>
      <p:sp>
        <p:nvSpPr>
          <p:cNvPr id="19" name="Rectangle 18">
            <a:extLst>
              <a:ext uri="{FF2B5EF4-FFF2-40B4-BE49-F238E27FC236}">
                <a16:creationId xmlns:a16="http://schemas.microsoft.com/office/drawing/2014/main" id="{83DD00D8-434B-4E70-AD2D-16EF4E37AB6F}"/>
              </a:ext>
            </a:extLst>
          </p:cNvPr>
          <p:cNvSpPr/>
          <p:nvPr/>
        </p:nvSpPr>
        <p:spPr>
          <a:xfrm>
            <a:off x="628757" y="183665"/>
            <a:ext cx="10965480" cy="1793488"/>
          </a:xfrm>
          <a:prstGeom prst="rect">
            <a:avLst/>
          </a:prstGeom>
          <a:solidFill>
            <a:schemeClr val="accent1">
              <a:lumMod val="20000"/>
              <a:lumOff val="80000"/>
            </a:schemeClr>
          </a:solidFill>
          <a:effectLst>
            <a:glow rad="228600">
              <a:schemeClr val="accent5">
                <a:satMod val="175000"/>
                <a:alpha val="40000"/>
              </a:schemeClr>
            </a:glow>
          </a:effectLst>
          <a:scene3d>
            <a:camera prst="obliqueTopLef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sz="2800" b="1" dirty="0">
              <a:solidFill>
                <a:srgbClr val="002060"/>
              </a:solidFill>
            </a:endParaRPr>
          </a:p>
          <a:p>
            <a:r>
              <a:rPr lang="en-AU" sz="2800" b="1" dirty="0">
                <a:solidFill>
                  <a:srgbClr val="002060"/>
                </a:solidFill>
              </a:rPr>
              <a:t>Team 			</a:t>
            </a:r>
            <a:r>
              <a:rPr lang="en-AU" sz="2800" b="1">
                <a:solidFill>
                  <a:srgbClr val="002060"/>
                </a:solidFill>
              </a:rPr>
              <a:t>:   Adventure</a:t>
            </a:r>
          </a:p>
          <a:p>
            <a:r>
              <a:rPr lang="en-AU" sz="2800" b="1">
                <a:solidFill>
                  <a:srgbClr val="002060"/>
                </a:solidFill>
              </a:rPr>
              <a:t>Project </a:t>
            </a:r>
            <a:r>
              <a:rPr lang="en-AU" sz="2800" b="1" dirty="0">
                <a:solidFill>
                  <a:srgbClr val="002060"/>
                </a:solidFill>
              </a:rPr>
              <a:t>Title		:   Population vs </a:t>
            </a:r>
            <a:r>
              <a:rPr lang="en-US" sz="2800" b="1" dirty="0">
                <a:solidFill>
                  <a:srgbClr val="002060"/>
                </a:solidFill>
              </a:rPr>
              <a:t>Employment/Unemployment </a:t>
            </a:r>
          </a:p>
          <a:p>
            <a:pPr algn="ctr"/>
            <a:r>
              <a:rPr lang="en-US" sz="2800" b="1" dirty="0">
                <a:solidFill>
                  <a:srgbClr val="002060"/>
                </a:solidFill>
              </a:rPr>
              <a:t>                (Australian Bureau of statistics)</a:t>
            </a:r>
          </a:p>
          <a:p>
            <a:endParaRPr lang="en-US" sz="2000" b="1" dirty="0">
              <a:solidFill>
                <a:srgbClr val="002060"/>
              </a:solidFill>
            </a:endParaRPr>
          </a:p>
          <a:p>
            <a:endParaRPr lang="en-US" sz="2800" b="1" dirty="0">
              <a:solidFill>
                <a:srgbClr val="002060"/>
              </a:solidFill>
            </a:endParaRPr>
          </a:p>
        </p:txBody>
      </p:sp>
    </p:spTree>
    <p:extLst>
      <p:ext uri="{BB962C8B-B14F-4D97-AF65-F5344CB8AC3E}">
        <p14:creationId xmlns:p14="http://schemas.microsoft.com/office/powerpoint/2010/main" val="10928498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7" name="Rectangle 106">
            <a:extLst>
              <a:ext uri="{FF2B5EF4-FFF2-40B4-BE49-F238E27FC236}">
                <a16:creationId xmlns:a16="http://schemas.microsoft.com/office/drawing/2014/main" id="{E20EB187-900F-4AF5-813B-101456D9F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46" name="Picture 2" descr="Image result for australia populatio imagesimage">
            <a:extLst>
              <a:ext uri="{FF2B5EF4-FFF2-40B4-BE49-F238E27FC236}">
                <a16:creationId xmlns:a16="http://schemas.microsoft.com/office/drawing/2014/main" id="{23F00E97-622F-46B0-B0D8-7D095AAD7FFD}"/>
              </a:ext>
            </a:extLst>
          </p:cNvPr>
          <p:cNvPicPr>
            <a:picLocks noChangeAspect="1" noChangeArrowheads="1"/>
          </p:cNvPicPr>
          <p:nvPr/>
        </p:nvPicPr>
        <p:blipFill rotWithShape="1">
          <a:blip r:embed="rId2">
            <a:alphaModFix amt="50000"/>
            <a:extLst>
              <a:ext uri="{28A0092B-C50C-407E-A947-70E740481C1C}">
                <a14:useLocalDpi xmlns:a14="http://schemas.microsoft.com/office/drawing/2010/main" val="0"/>
              </a:ext>
            </a:extLst>
          </a:blip>
          <a:srcRect t="33051" r="1" b="22652"/>
          <a:stretch/>
        </p:blipFill>
        <p:spPr bwMode="auto">
          <a:xfrm>
            <a:off x="-996237" y="-88775"/>
            <a:ext cx="12191980" cy="685799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E2516F92-3A6A-4B8E-B3A2-1CA5611B83B8}"/>
              </a:ext>
            </a:extLst>
          </p:cNvPr>
          <p:cNvSpPr/>
          <p:nvPr/>
        </p:nvSpPr>
        <p:spPr>
          <a:xfrm>
            <a:off x="4387349" y="1200152"/>
            <a:ext cx="6897171" cy="4457696"/>
          </a:xfrm>
          <a:prstGeom prst="rect">
            <a:avLst/>
          </a:prstGeom>
        </p:spPr>
        <p:txBody>
          <a:bodyPr vert="horz" lIns="91440" tIns="45720" rIns="91440" bIns="45720" rtlCol="0" anchor="ctr">
            <a:normAutofit/>
            <a:scene3d>
              <a:camera prst="perspectiveFront"/>
              <a:lightRig rig="threePt" dir="t"/>
            </a:scene3d>
          </a:bodyPr>
          <a:lstStyle/>
          <a:p>
            <a:pPr>
              <a:lnSpc>
                <a:spcPct val="90000"/>
              </a:lnSpc>
              <a:spcBef>
                <a:spcPct val="0"/>
              </a:spcBef>
              <a:spcAft>
                <a:spcPts val="600"/>
              </a:spcAft>
            </a:pPr>
            <a:r>
              <a:rPr lang="en-US" sz="5000" b="1" dirty="0">
                <a:solidFill>
                  <a:schemeClr val="accent4"/>
                </a:solidFill>
                <a:effectLst>
                  <a:glow rad="228600">
                    <a:schemeClr val="accent2">
                      <a:satMod val="175000"/>
                      <a:alpha val="40000"/>
                    </a:schemeClr>
                  </a:glow>
                </a:effectLst>
                <a:latin typeface="+mj-lt"/>
                <a:ea typeface="+mj-ea"/>
                <a:cs typeface="+mj-cs"/>
              </a:rPr>
              <a:t>Employment to population </a:t>
            </a:r>
            <a:br>
              <a:rPr lang="en-US" sz="5000" b="1" dirty="0">
                <a:solidFill>
                  <a:schemeClr val="accent4"/>
                </a:solidFill>
                <a:effectLst>
                  <a:glow rad="228600">
                    <a:schemeClr val="accent2">
                      <a:satMod val="175000"/>
                      <a:alpha val="40000"/>
                    </a:schemeClr>
                  </a:glow>
                </a:effectLst>
                <a:latin typeface="+mj-lt"/>
                <a:ea typeface="+mj-ea"/>
                <a:cs typeface="+mj-cs"/>
              </a:rPr>
            </a:br>
            <a:r>
              <a:rPr lang="en-US" sz="5000" b="1" dirty="0">
                <a:solidFill>
                  <a:schemeClr val="accent4"/>
                </a:solidFill>
                <a:effectLst>
                  <a:glow rad="228600">
                    <a:schemeClr val="accent2">
                      <a:satMod val="175000"/>
                      <a:alpha val="40000"/>
                    </a:schemeClr>
                  </a:glow>
                </a:effectLst>
                <a:latin typeface="+mj-lt"/>
                <a:ea typeface="+mj-ea"/>
                <a:cs typeface="+mj-cs"/>
              </a:rPr>
              <a:t>ratio and Participation </a:t>
            </a:r>
          </a:p>
          <a:p>
            <a:pPr>
              <a:lnSpc>
                <a:spcPct val="90000"/>
              </a:lnSpc>
              <a:spcBef>
                <a:spcPct val="0"/>
              </a:spcBef>
              <a:spcAft>
                <a:spcPts val="600"/>
              </a:spcAft>
            </a:pPr>
            <a:r>
              <a:rPr lang="en-US" sz="5000" b="1" dirty="0">
                <a:solidFill>
                  <a:schemeClr val="accent4"/>
                </a:solidFill>
                <a:effectLst>
                  <a:glow rad="228600">
                    <a:schemeClr val="accent2">
                      <a:satMod val="175000"/>
                      <a:alpha val="40000"/>
                    </a:schemeClr>
                  </a:glow>
                </a:effectLst>
                <a:latin typeface="+mj-lt"/>
                <a:ea typeface="+mj-ea"/>
                <a:cs typeface="+mj-cs"/>
              </a:rPr>
              <a:t>rate(aged 15-64)</a:t>
            </a:r>
            <a:br>
              <a:rPr lang="en-US" sz="5000" dirty="0">
                <a:latin typeface="+mj-lt"/>
                <a:ea typeface="+mj-ea"/>
                <a:cs typeface="+mj-cs"/>
              </a:rPr>
            </a:br>
            <a:endParaRPr lang="en-US" sz="5000" dirty="0">
              <a:latin typeface="+mj-lt"/>
              <a:ea typeface="+mj-ea"/>
              <a:cs typeface="+mj-cs"/>
            </a:endParaRPr>
          </a:p>
        </p:txBody>
      </p:sp>
      <p:cxnSp>
        <p:nvCxnSpPr>
          <p:cNvPr id="109" name="Straight Connector 108">
            <a:extLst>
              <a:ext uri="{FF2B5EF4-FFF2-40B4-BE49-F238E27FC236}">
                <a16:creationId xmlns:a16="http://schemas.microsoft.com/office/drawing/2014/main" id="{624D17C8-E9C2-48A4-AA36-D7048A6CCC4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5891" y="2286000"/>
            <a:ext cx="0" cy="228600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56817890"/>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0B7148B-A511-4949-9382-0871F80F9479}"/>
              </a:ext>
            </a:extLst>
          </p:cNvPr>
          <p:cNvSpPr/>
          <p:nvPr/>
        </p:nvSpPr>
        <p:spPr>
          <a:xfrm>
            <a:off x="863059" y="388421"/>
            <a:ext cx="4988053" cy="916504"/>
          </a:xfrm>
          <a:prstGeom prst="rect">
            <a:avLst/>
          </a:prstGeom>
        </p:spPr>
        <p:txBody>
          <a:bodyPr vert="horz" lIns="91440" tIns="45720" rIns="91440" bIns="45720" rtlCol="0" anchor="ctr">
            <a:normAutofit/>
          </a:bodyPr>
          <a:lstStyle/>
          <a:p>
            <a:pPr>
              <a:lnSpc>
                <a:spcPct val="90000"/>
              </a:lnSpc>
              <a:spcBef>
                <a:spcPct val="0"/>
              </a:spcBef>
              <a:spcAft>
                <a:spcPts val="800"/>
              </a:spcAft>
            </a:pPr>
            <a:r>
              <a:rPr lang="en-US" sz="2000" b="1">
                <a:latin typeface="+mj-lt"/>
                <a:ea typeface="+mj-ea"/>
                <a:cs typeface="+mj-cs"/>
              </a:rPr>
              <a:t>Employment to population ratio (</a:t>
            </a:r>
            <a:r>
              <a:rPr lang="en-US" sz="2000" b="1">
                <a:solidFill>
                  <a:srgbClr val="FFFFFF"/>
                </a:solidFill>
              </a:rPr>
              <a:t>aged 15-64)</a:t>
            </a:r>
            <a:endParaRPr lang="en-US" sz="2000" b="1" dirty="0">
              <a:effectLst/>
              <a:latin typeface="+mj-lt"/>
              <a:ea typeface="+mj-ea"/>
              <a:cs typeface="+mj-cs"/>
            </a:endParaRPr>
          </a:p>
        </p:txBody>
      </p:sp>
      <p:pic>
        <p:nvPicPr>
          <p:cNvPr id="4" name="Picture 3">
            <a:extLst>
              <a:ext uri="{FF2B5EF4-FFF2-40B4-BE49-F238E27FC236}">
                <a16:creationId xmlns:a16="http://schemas.microsoft.com/office/drawing/2014/main" id="{93DC5C8B-E1B6-4269-B002-8982E86C44AF}"/>
              </a:ext>
            </a:extLst>
          </p:cNvPr>
          <p:cNvPicPr/>
          <p:nvPr/>
        </p:nvPicPr>
        <p:blipFill rotWithShape="1">
          <a:blip r:embed="rId2"/>
          <a:srcRect r="-3" b="3778"/>
          <a:stretch/>
        </p:blipFill>
        <p:spPr>
          <a:xfrm>
            <a:off x="406956" y="1304925"/>
            <a:ext cx="5566600" cy="4093680"/>
          </a:xfrm>
          <a:prstGeom prst="rect">
            <a:avLst/>
          </a:prstGeom>
        </p:spPr>
      </p:pic>
      <p:sp>
        <p:nvSpPr>
          <p:cNvPr id="3" name="Rectangle 2">
            <a:extLst>
              <a:ext uri="{FF2B5EF4-FFF2-40B4-BE49-F238E27FC236}">
                <a16:creationId xmlns:a16="http://schemas.microsoft.com/office/drawing/2014/main" id="{77484DC8-06ED-4916-9D40-87C5C026377C}"/>
              </a:ext>
            </a:extLst>
          </p:cNvPr>
          <p:cNvSpPr/>
          <p:nvPr/>
        </p:nvSpPr>
        <p:spPr>
          <a:xfrm>
            <a:off x="618172" y="5302234"/>
            <a:ext cx="4702303" cy="1372813"/>
          </a:xfrm>
          <a:prstGeom prst="rect">
            <a:avLst/>
          </a:prstGeom>
        </p:spPr>
        <p:txBody>
          <a:bodyPr vert="horz" lIns="91440" tIns="45720" rIns="91440" bIns="45720" rtlCol="0" anchor="ctr">
            <a:normAutofit/>
          </a:bodyPr>
          <a:lstStyle/>
          <a:p>
            <a:pPr>
              <a:lnSpc>
                <a:spcPct val="90000"/>
              </a:lnSpc>
              <a:spcAft>
                <a:spcPts val="800"/>
              </a:spcAft>
            </a:pPr>
            <a:r>
              <a:rPr lang="en-US" sz="1600" dirty="0"/>
              <a:t>Employment to population ratio is the proportion of a country's population that is employed. </a:t>
            </a:r>
            <a:endParaRPr lang="en-US" sz="1600" dirty="0">
              <a:effectLst/>
            </a:endParaRPr>
          </a:p>
        </p:txBody>
      </p:sp>
      <p:pic>
        <p:nvPicPr>
          <p:cNvPr id="5" name="Picture 4">
            <a:extLst>
              <a:ext uri="{FF2B5EF4-FFF2-40B4-BE49-F238E27FC236}">
                <a16:creationId xmlns:a16="http://schemas.microsoft.com/office/drawing/2014/main" id="{C4495383-A230-4041-A6B5-71CE67710B79}"/>
              </a:ext>
            </a:extLst>
          </p:cNvPr>
          <p:cNvPicPr/>
          <p:nvPr/>
        </p:nvPicPr>
        <p:blipFill rotWithShape="1">
          <a:blip r:embed="rId3"/>
          <a:srcRect l="3302" r="1" b="1"/>
          <a:stretch/>
        </p:blipFill>
        <p:spPr>
          <a:xfrm>
            <a:off x="6096000" y="1304925"/>
            <a:ext cx="5858827" cy="4093680"/>
          </a:xfrm>
          <a:prstGeom prst="rect">
            <a:avLst/>
          </a:prstGeom>
        </p:spPr>
      </p:pic>
      <p:sp>
        <p:nvSpPr>
          <p:cNvPr id="6" name="Rectangle 5">
            <a:extLst>
              <a:ext uri="{FF2B5EF4-FFF2-40B4-BE49-F238E27FC236}">
                <a16:creationId xmlns:a16="http://schemas.microsoft.com/office/drawing/2014/main" id="{965C36E6-F081-488C-A50D-B0EBA75F6CB8}"/>
              </a:ext>
            </a:extLst>
          </p:cNvPr>
          <p:cNvSpPr/>
          <p:nvPr/>
        </p:nvSpPr>
        <p:spPr>
          <a:xfrm>
            <a:off x="6276400" y="5720874"/>
            <a:ext cx="5498025" cy="535531"/>
          </a:xfrm>
          <a:prstGeom prst="rect">
            <a:avLst/>
          </a:prstGeom>
        </p:spPr>
        <p:txBody>
          <a:bodyPr wrap="square">
            <a:spAutoFit/>
          </a:bodyPr>
          <a:lstStyle/>
          <a:p>
            <a:pPr>
              <a:lnSpc>
                <a:spcPct val="90000"/>
              </a:lnSpc>
              <a:spcAft>
                <a:spcPts val="600"/>
              </a:spcAft>
            </a:pPr>
            <a:r>
              <a:rPr lang="en-US" sz="1600" dirty="0"/>
              <a:t>Workforce participation refers to the share of the working age population who are either in a job or actively looking for one</a:t>
            </a:r>
          </a:p>
        </p:txBody>
      </p:sp>
      <p:sp>
        <p:nvSpPr>
          <p:cNvPr id="7" name="Rectangle 6">
            <a:extLst>
              <a:ext uri="{FF2B5EF4-FFF2-40B4-BE49-F238E27FC236}">
                <a16:creationId xmlns:a16="http://schemas.microsoft.com/office/drawing/2014/main" id="{4B749017-0064-44CA-8EA4-4BA4B8DB1FBC}"/>
              </a:ext>
            </a:extLst>
          </p:cNvPr>
          <p:cNvSpPr/>
          <p:nvPr/>
        </p:nvSpPr>
        <p:spPr>
          <a:xfrm>
            <a:off x="6585775" y="388421"/>
            <a:ext cx="4988053" cy="916504"/>
          </a:xfrm>
          <a:prstGeom prst="rect">
            <a:avLst/>
          </a:prstGeom>
        </p:spPr>
        <p:txBody>
          <a:bodyPr vert="horz" lIns="91440" tIns="45720" rIns="91440" bIns="45720" rtlCol="0" anchor="ctr">
            <a:normAutofit/>
          </a:bodyPr>
          <a:lstStyle/>
          <a:p>
            <a:pPr>
              <a:lnSpc>
                <a:spcPct val="90000"/>
              </a:lnSpc>
              <a:spcBef>
                <a:spcPct val="0"/>
              </a:spcBef>
              <a:spcAft>
                <a:spcPts val="800"/>
              </a:spcAft>
            </a:pPr>
            <a:r>
              <a:rPr lang="en-US" sz="2400" b="1" dirty="0">
                <a:latin typeface="+mj-lt"/>
                <a:ea typeface="+mj-ea"/>
                <a:cs typeface="+mj-cs"/>
              </a:rPr>
              <a:t>Participation rate (</a:t>
            </a:r>
            <a:r>
              <a:rPr lang="en-US" sz="2400" b="1" dirty="0">
                <a:solidFill>
                  <a:srgbClr val="FFFFFF"/>
                </a:solidFill>
              </a:rPr>
              <a:t>aged 15-64)</a:t>
            </a:r>
            <a:endParaRPr lang="en-US" sz="2400" b="1" dirty="0">
              <a:effectLst/>
              <a:latin typeface="+mj-lt"/>
              <a:ea typeface="+mj-ea"/>
              <a:cs typeface="+mj-cs"/>
            </a:endParaRPr>
          </a:p>
        </p:txBody>
      </p:sp>
    </p:spTree>
    <p:extLst>
      <p:ext uri="{BB962C8B-B14F-4D97-AF65-F5344CB8AC3E}">
        <p14:creationId xmlns:p14="http://schemas.microsoft.com/office/powerpoint/2010/main" val="1619211651"/>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24" name="Rectangle 14">
            <a:extLst>
              <a:ext uri="{FF2B5EF4-FFF2-40B4-BE49-F238E27FC236}">
                <a16:creationId xmlns:a16="http://schemas.microsoft.com/office/drawing/2014/main" id="{4D2B9ADA-8519-4525-AF7F-1C919F3CF5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le 1">
            <a:extLst>
              <a:ext uri="{FF2B5EF4-FFF2-40B4-BE49-F238E27FC236}">
                <a16:creationId xmlns:a16="http://schemas.microsoft.com/office/drawing/2014/main" id="{44930BCE-0DB9-4883-A330-3BF95F134C07}"/>
              </a:ext>
            </a:extLst>
          </p:cNvPr>
          <p:cNvSpPr>
            <a:spLocks noGrp="1"/>
          </p:cNvSpPr>
          <p:nvPr>
            <p:ph type="title"/>
          </p:nvPr>
        </p:nvSpPr>
        <p:spPr>
          <a:xfrm>
            <a:off x="400064" y="375636"/>
            <a:ext cx="4147295" cy="1714500"/>
          </a:xfrm>
        </p:spPr>
        <p:txBody>
          <a:bodyPr vert="horz" lIns="91440" tIns="45720" rIns="91440" bIns="45720" rtlCol="0" anchor="ctr">
            <a:normAutofit fontScale="90000"/>
          </a:bodyPr>
          <a:lstStyle/>
          <a:p>
            <a:pPr marL="0"/>
            <a:br>
              <a:rPr lang="en-US" sz="2800" kern="1200" dirty="0">
                <a:solidFill>
                  <a:schemeClr val="tx1"/>
                </a:solidFill>
                <a:latin typeface="+mj-lt"/>
                <a:ea typeface="+mj-ea"/>
                <a:cs typeface="+mj-cs"/>
              </a:rPr>
            </a:br>
            <a:r>
              <a:rPr lang="en-US" sz="3100" b="1" dirty="0"/>
              <a:t>Employment to population </a:t>
            </a:r>
            <a:br>
              <a:rPr lang="en-US" sz="3100" b="1" dirty="0"/>
            </a:br>
            <a:r>
              <a:rPr lang="en-US" sz="3100" b="1" dirty="0"/>
              <a:t> ratio vs Participation rate</a:t>
            </a:r>
            <a:br>
              <a:rPr lang="en-US" sz="3100" b="1" dirty="0"/>
            </a:br>
            <a:r>
              <a:rPr lang="en-US" sz="3100" b="1" dirty="0"/>
              <a:t>(aged 15-64)</a:t>
            </a:r>
            <a:br>
              <a:rPr lang="en-US" sz="900" dirty="0"/>
            </a:br>
            <a:br>
              <a:rPr lang="en-US" sz="900" b="1" kern="1200" dirty="0">
                <a:solidFill>
                  <a:schemeClr val="tx1"/>
                </a:solidFill>
                <a:latin typeface="+mj-lt"/>
                <a:ea typeface="+mj-ea"/>
                <a:cs typeface="+mj-cs"/>
              </a:rPr>
            </a:br>
            <a:br>
              <a:rPr lang="en-US" sz="900" kern="1200" dirty="0">
                <a:solidFill>
                  <a:schemeClr val="tx1"/>
                </a:solidFill>
                <a:latin typeface="+mj-lt"/>
                <a:ea typeface="+mj-ea"/>
                <a:cs typeface="+mj-cs"/>
              </a:rPr>
            </a:br>
            <a:r>
              <a:rPr lang="en-US" sz="900" b="1" kern="1200" dirty="0">
                <a:solidFill>
                  <a:schemeClr val="tx1"/>
                </a:solidFill>
                <a:latin typeface="+mj-lt"/>
                <a:ea typeface="+mj-ea"/>
                <a:cs typeface="+mj-cs"/>
              </a:rPr>
              <a:t> </a:t>
            </a:r>
            <a:br>
              <a:rPr lang="en-US" sz="900" kern="1200" dirty="0">
                <a:solidFill>
                  <a:schemeClr val="tx1"/>
                </a:solidFill>
                <a:latin typeface="+mj-lt"/>
                <a:ea typeface="+mj-ea"/>
                <a:cs typeface="+mj-cs"/>
              </a:rPr>
            </a:br>
            <a:endParaRPr lang="en-US" sz="900" kern="1200" dirty="0">
              <a:solidFill>
                <a:schemeClr val="tx1"/>
              </a:solidFill>
              <a:latin typeface="+mj-lt"/>
              <a:ea typeface="+mj-ea"/>
              <a:cs typeface="+mj-cs"/>
            </a:endParaRPr>
          </a:p>
        </p:txBody>
      </p:sp>
      <p:cxnSp>
        <p:nvCxnSpPr>
          <p:cNvPr id="25" name="Straight Connector 16">
            <a:extLst>
              <a:ext uri="{FF2B5EF4-FFF2-40B4-BE49-F238E27FC236}">
                <a16:creationId xmlns:a16="http://schemas.microsoft.com/office/drawing/2014/main" id="{AF5191F1-A1C8-4AEE-8007-DF304E42B1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547363" y="516155"/>
            <a:ext cx="0" cy="137160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Content Placeholder 9">
            <a:extLst>
              <a:ext uri="{FF2B5EF4-FFF2-40B4-BE49-F238E27FC236}">
                <a16:creationId xmlns:a16="http://schemas.microsoft.com/office/drawing/2014/main" id="{C8CE3B04-9E8A-4DC2-809F-B3F8B4540C58}"/>
              </a:ext>
            </a:extLst>
          </p:cNvPr>
          <p:cNvSpPr>
            <a:spLocks noGrp="1"/>
          </p:cNvSpPr>
          <p:nvPr>
            <p:ph sz="half" idx="1"/>
          </p:nvPr>
        </p:nvSpPr>
        <p:spPr>
          <a:xfrm>
            <a:off x="4793019" y="648070"/>
            <a:ext cx="6725232" cy="1441333"/>
          </a:xfrm>
        </p:spPr>
        <p:txBody>
          <a:bodyPr vert="horz" lIns="91440" tIns="45720" rIns="91440" bIns="45720" rtlCol="0" anchor="ctr">
            <a:normAutofit fontScale="62500" lnSpcReduction="20000"/>
          </a:bodyPr>
          <a:lstStyle/>
          <a:p>
            <a:r>
              <a:rPr lang="en-AU" b="1" dirty="0"/>
              <a:t>Why is employment to population ratio and participation rate  important? </a:t>
            </a:r>
            <a:endParaRPr lang="en-AU" dirty="0"/>
          </a:p>
          <a:p>
            <a:pPr lvl="0"/>
            <a:r>
              <a:rPr lang="en-AU" dirty="0"/>
              <a:t>To determine the economic strength of a country </a:t>
            </a:r>
          </a:p>
          <a:p>
            <a:pPr lvl="0"/>
            <a:r>
              <a:rPr lang="en-AU" dirty="0"/>
              <a:t>To employ most of the population that helps reduce poverty</a:t>
            </a:r>
          </a:p>
          <a:p>
            <a:pPr lvl="0"/>
            <a:r>
              <a:rPr lang="en-AU" dirty="0"/>
              <a:t>Track the pace of job creation</a:t>
            </a:r>
          </a:p>
          <a:p>
            <a:pPr marL="0" indent="0">
              <a:buNone/>
            </a:pPr>
            <a:endParaRPr lang="en-US" sz="1700" dirty="0"/>
          </a:p>
        </p:txBody>
      </p:sp>
      <p:pic>
        <p:nvPicPr>
          <p:cNvPr id="5" name="Content Placeholder 4">
            <a:extLst>
              <a:ext uri="{FF2B5EF4-FFF2-40B4-BE49-F238E27FC236}">
                <a16:creationId xmlns:a16="http://schemas.microsoft.com/office/drawing/2014/main" id="{5D8903BC-C30E-4A7D-8D8F-4BFA4AF9521F}"/>
              </a:ext>
            </a:extLst>
          </p:cNvPr>
          <p:cNvPicPr>
            <a:picLocks/>
          </p:cNvPicPr>
          <p:nvPr/>
        </p:nvPicPr>
        <p:blipFill rotWithShape="1">
          <a:blip r:embed="rId2"/>
          <a:srcRect l="6152" r="5" b="5"/>
          <a:stretch/>
        </p:blipFill>
        <p:spPr>
          <a:xfrm>
            <a:off x="275216" y="2273733"/>
            <a:ext cx="4345324" cy="4208631"/>
          </a:xfrm>
          <a:prstGeom prst="rect">
            <a:avLst/>
          </a:prstGeom>
        </p:spPr>
      </p:pic>
      <p:pic>
        <p:nvPicPr>
          <p:cNvPr id="6" name="Content Placeholder 5">
            <a:extLst>
              <a:ext uri="{FF2B5EF4-FFF2-40B4-BE49-F238E27FC236}">
                <a16:creationId xmlns:a16="http://schemas.microsoft.com/office/drawing/2014/main" id="{A5664392-7761-4593-894B-B02406D00197}"/>
              </a:ext>
            </a:extLst>
          </p:cNvPr>
          <p:cNvPicPr>
            <a:picLocks noGrp="1"/>
          </p:cNvPicPr>
          <p:nvPr>
            <p:ph sz="half" idx="2"/>
          </p:nvPr>
        </p:nvPicPr>
        <p:blipFill rotWithShape="1">
          <a:blip r:embed="rId3"/>
          <a:srcRect r="-2" b="5045"/>
          <a:stretch/>
        </p:blipFill>
        <p:spPr>
          <a:xfrm>
            <a:off x="4620540" y="2276856"/>
            <a:ext cx="7466686" cy="4205508"/>
          </a:xfrm>
          <a:prstGeom prst="rect">
            <a:avLst/>
          </a:prstGeom>
        </p:spPr>
      </p:pic>
      <p:sp>
        <p:nvSpPr>
          <p:cNvPr id="9" name="TextBox 8">
            <a:extLst>
              <a:ext uri="{FF2B5EF4-FFF2-40B4-BE49-F238E27FC236}">
                <a16:creationId xmlns:a16="http://schemas.microsoft.com/office/drawing/2014/main" id="{EF5E38D0-8D4C-4FE8-969F-70C978A9C678}"/>
              </a:ext>
            </a:extLst>
          </p:cNvPr>
          <p:cNvSpPr txBox="1"/>
          <p:nvPr/>
        </p:nvSpPr>
        <p:spPr>
          <a:xfrm flipH="1">
            <a:off x="7664453" y="3659642"/>
            <a:ext cx="1719243" cy="369332"/>
          </a:xfrm>
          <a:prstGeom prst="rect">
            <a:avLst/>
          </a:prstGeom>
          <a:noFill/>
        </p:spPr>
        <p:txBody>
          <a:bodyPr wrap="square" rtlCol="0">
            <a:spAutoFit/>
          </a:bodyPr>
          <a:lstStyle/>
          <a:p>
            <a:r>
              <a:rPr lang="en-AU" i="1"/>
              <a:t>R</a:t>
            </a:r>
            <a:r>
              <a:rPr lang="en-AU" i="1" baseline="30000"/>
              <a:t>2  </a:t>
            </a:r>
            <a:r>
              <a:rPr lang="en-AU" i="1"/>
              <a:t>= </a:t>
            </a:r>
            <a:r>
              <a:rPr lang="en-US" i="1"/>
              <a:t>0.949269</a:t>
            </a:r>
            <a:endParaRPr lang="en-AU" dirty="0"/>
          </a:p>
        </p:txBody>
      </p:sp>
      <p:sp>
        <p:nvSpPr>
          <p:cNvPr id="16" name="Rectangle 15">
            <a:extLst>
              <a:ext uri="{FF2B5EF4-FFF2-40B4-BE49-F238E27FC236}">
                <a16:creationId xmlns:a16="http://schemas.microsoft.com/office/drawing/2014/main" id="{B96130AA-E25C-40FA-9305-4951397D13A6}"/>
              </a:ext>
            </a:extLst>
          </p:cNvPr>
          <p:cNvSpPr/>
          <p:nvPr/>
        </p:nvSpPr>
        <p:spPr>
          <a:xfrm rot="10800000" flipV="1">
            <a:off x="7324077" y="3590167"/>
            <a:ext cx="1811044" cy="36933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i="1" dirty="0">
                <a:solidFill>
                  <a:schemeClr val="bg1"/>
                </a:solidFill>
              </a:rPr>
              <a:t>R</a:t>
            </a:r>
            <a:r>
              <a:rPr lang="en-AU" i="1" baseline="30000" dirty="0">
                <a:solidFill>
                  <a:schemeClr val="bg1"/>
                </a:solidFill>
              </a:rPr>
              <a:t>2  </a:t>
            </a:r>
            <a:r>
              <a:rPr lang="en-AU" i="1" dirty="0">
                <a:solidFill>
                  <a:schemeClr val="bg1"/>
                </a:solidFill>
              </a:rPr>
              <a:t>= </a:t>
            </a:r>
            <a:r>
              <a:rPr lang="en-US" i="1" dirty="0">
                <a:solidFill>
                  <a:schemeClr val="bg1"/>
                </a:solidFill>
              </a:rPr>
              <a:t>0.949269</a:t>
            </a:r>
            <a:endParaRPr lang="en-AU" dirty="0">
              <a:solidFill>
                <a:schemeClr val="bg1"/>
              </a:solidFill>
            </a:endParaRPr>
          </a:p>
        </p:txBody>
      </p:sp>
    </p:spTree>
    <p:extLst>
      <p:ext uri="{BB962C8B-B14F-4D97-AF65-F5344CB8AC3E}">
        <p14:creationId xmlns:p14="http://schemas.microsoft.com/office/powerpoint/2010/main" val="4056525930"/>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226" name="Group 140">
            <a:extLst>
              <a:ext uri="{FF2B5EF4-FFF2-40B4-BE49-F238E27FC236}">
                <a16:creationId xmlns:a16="http://schemas.microsoft.com/office/drawing/2014/main" id="{AB2FAF3C-F36A-4612-B00B-E737FEB1E06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142" name="Freeform 5">
              <a:extLst>
                <a:ext uri="{FF2B5EF4-FFF2-40B4-BE49-F238E27FC236}">
                  <a16:creationId xmlns:a16="http://schemas.microsoft.com/office/drawing/2014/main" id="{23420AEB-7D6F-4338-9CD8-7B963761702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29674" y="1298404"/>
              <a:ext cx="9702800" cy="5573512"/>
            </a:xfrm>
            <a:custGeom>
              <a:avLst/>
              <a:gdLst>
                <a:gd name="T0" fmla="*/ 1752 w 2038"/>
                <a:gd name="T1" fmla="*/ 1169 h 1169"/>
                <a:gd name="T2" fmla="*/ 1487 w 2038"/>
                <a:gd name="T3" fmla="*/ 334 h 1169"/>
                <a:gd name="T4" fmla="*/ 860 w 2038"/>
                <a:gd name="T5" fmla="*/ 22 h 1169"/>
                <a:gd name="T6" fmla="*/ 199 w 2038"/>
                <a:gd name="T7" fmla="*/ 318 h 1169"/>
                <a:gd name="T8" fmla="*/ 399 w 2038"/>
                <a:gd name="T9" fmla="*/ 1165 h 1169"/>
              </a:gdLst>
              <a:ahLst/>
              <a:cxnLst>
                <a:cxn ang="0">
                  <a:pos x="T0" y="T1"/>
                </a:cxn>
                <a:cxn ang="0">
                  <a:pos x="T2" y="T3"/>
                </a:cxn>
                <a:cxn ang="0">
                  <a:pos x="T4" y="T5"/>
                </a:cxn>
                <a:cxn ang="0">
                  <a:pos x="T6" y="T7"/>
                </a:cxn>
                <a:cxn ang="0">
                  <a:pos x="T8" y="T9"/>
                </a:cxn>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227" name="Freeform 6">
              <a:extLst>
                <a:ext uri="{FF2B5EF4-FFF2-40B4-BE49-F238E27FC236}">
                  <a16:creationId xmlns:a16="http://schemas.microsoft.com/office/drawing/2014/main" id="{9551E9D5-67C0-42B0-9796-909C1B9DF7E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70451" y="2018236"/>
              <a:ext cx="7373938" cy="4848892"/>
            </a:xfrm>
            <a:custGeom>
              <a:avLst/>
              <a:gdLst>
                <a:gd name="T0" fmla="*/ 1025 w 1549"/>
                <a:gd name="T1" fmla="*/ 1016 h 1017"/>
                <a:gd name="T2" fmla="*/ 1443 w 1549"/>
                <a:gd name="T3" fmla="*/ 592 h 1017"/>
                <a:gd name="T4" fmla="*/ 782 w 1549"/>
                <a:gd name="T5" fmla="*/ 53 h 1017"/>
                <a:gd name="T6" fmla="*/ 150 w 1549"/>
                <a:gd name="T7" fmla="*/ 329 h 1017"/>
                <a:gd name="T8" fmla="*/ 477 w 1549"/>
                <a:gd name="T9" fmla="*/ 1017 h 1017"/>
              </a:gdLst>
              <a:ahLst/>
              <a:cxnLst>
                <a:cxn ang="0">
                  <a:pos x="T0" y="T1"/>
                </a:cxn>
                <a:cxn ang="0">
                  <a:pos x="T2" y="T3"/>
                </a:cxn>
                <a:cxn ang="0">
                  <a:pos x="T4" y="T5"/>
                </a:cxn>
                <a:cxn ang="0">
                  <a:pos x="T6" y="T7"/>
                </a:cxn>
                <a:cxn ang="0">
                  <a:pos x="T8" y="T9"/>
                </a:cxn>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4" name="Freeform 7">
              <a:extLst>
                <a:ext uri="{FF2B5EF4-FFF2-40B4-BE49-F238E27FC236}">
                  <a16:creationId xmlns:a16="http://schemas.microsoft.com/office/drawing/2014/main" id="{9CB4C9E0-236E-426D-88FB-50ACF81BC9B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51351" y="1788400"/>
              <a:ext cx="8035925" cy="5083516"/>
            </a:xfrm>
            <a:custGeom>
              <a:avLst/>
              <a:gdLst>
                <a:gd name="T0" fmla="*/ 1302 w 1688"/>
                <a:gd name="T1" fmla="*/ 1066 h 1066"/>
                <a:gd name="T2" fmla="*/ 1613 w 1688"/>
                <a:gd name="T3" fmla="*/ 850 h 1066"/>
                <a:gd name="T4" fmla="*/ 1517 w 1688"/>
                <a:gd name="T5" fmla="*/ 471 h 1066"/>
                <a:gd name="T6" fmla="*/ 798 w 1688"/>
                <a:gd name="T7" fmla="*/ 28 h 1066"/>
                <a:gd name="T8" fmla="*/ 181 w 1688"/>
                <a:gd name="T9" fmla="*/ 333 h 1066"/>
                <a:gd name="T10" fmla="*/ 420 w 1688"/>
                <a:gd name="T11" fmla="*/ 1066 h 1066"/>
              </a:gdLst>
              <a:ahLst/>
              <a:cxnLst>
                <a:cxn ang="0">
                  <a:pos x="T0" y="T1"/>
                </a:cxn>
                <a:cxn ang="0">
                  <a:pos x="T2" y="T3"/>
                </a:cxn>
                <a:cxn ang="0">
                  <a:pos x="T4" y="T5"/>
                </a:cxn>
                <a:cxn ang="0">
                  <a:pos x="T6" y="T7"/>
                </a:cxn>
                <a:cxn ang="0">
                  <a:pos x="T8" y="T9"/>
                </a:cxn>
                <a:cxn ang="0">
                  <a:pos x="T10" y="T11"/>
                </a:cxn>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5" name="Freeform 8">
              <a:extLst>
                <a:ext uri="{FF2B5EF4-FFF2-40B4-BE49-F238E27FC236}">
                  <a16:creationId xmlns:a16="http://schemas.microsoft.com/office/drawing/2014/main" id="{1A11A9AC-1E25-429F-A3A8-67DED3DF454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49842"/>
              <a:ext cx="10334625" cy="6322075"/>
            </a:xfrm>
            <a:custGeom>
              <a:avLst/>
              <a:gdLst>
                <a:gd name="T0" fmla="*/ 1873 w 2171"/>
                <a:gd name="T1" fmla="*/ 1326 h 1326"/>
                <a:gd name="T2" fmla="*/ 1609 w 2171"/>
                <a:gd name="T3" fmla="*/ 473 h 1326"/>
                <a:gd name="T4" fmla="*/ 880 w 2171"/>
                <a:gd name="T5" fmla="*/ 63 h 1326"/>
                <a:gd name="T6" fmla="*/ 0 w 2171"/>
                <a:gd name="T7" fmla="*/ 423 h 1326"/>
              </a:gdLst>
              <a:ahLst/>
              <a:cxnLst>
                <a:cxn ang="0">
                  <a:pos x="T0" y="T1"/>
                </a:cxn>
                <a:cxn ang="0">
                  <a:pos x="T2" y="T3"/>
                </a:cxn>
                <a:cxn ang="0">
                  <a:pos x="T4" y="T5"/>
                </a:cxn>
                <a:cxn ang="0">
                  <a:pos x="T6" y="T7"/>
                </a:cxn>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6" name="Freeform 9">
              <a:extLst>
                <a:ext uri="{FF2B5EF4-FFF2-40B4-BE49-F238E27FC236}">
                  <a16:creationId xmlns:a16="http://schemas.microsoft.com/office/drawing/2014/main" id="{66E126C4-E1AC-4DDC-87CB-5D8B4605C86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701" y="6186246"/>
              <a:ext cx="504825" cy="681527"/>
            </a:xfrm>
            <a:custGeom>
              <a:avLst/>
              <a:gdLst>
                <a:gd name="T0" fmla="*/ 0 w 106"/>
                <a:gd name="T1" fmla="*/ 0 h 143"/>
                <a:gd name="T2" fmla="*/ 106 w 106"/>
                <a:gd name="T3" fmla="*/ 143 h 143"/>
              </a:gdLst>
              <a:ahLst/>
              <a:cxnLst>
                <a:cxn ang="0">
                  <a:pos x="T0" y="T1"/>
                </a:cxn>
                <a:cxn ang="0">
                  <a:pos x="T2" y="T3"/>
                </a:cxn>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7" name="Freeform 10">
              <a:extLst>
                <a:ext uri="{FF2B5EF4-FFF2-40B4-BE49-F238E27FC236}">
                  <a16:creationId xmlns:a16="http://schemas.microsoft.com/office/drawing/2014/main" id="{B1DE6C75-DCE1-4942-8E8D-ECA1D1773CD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1881"/>
              <a:ext cx="11091863" cy="6923796"/>
            </a:xfrm>
            <a:custGeom>
              <a:avLst/>
              <a:gdLst>
                <a:gd name="T0" fmla="*/ 2046 w 2330"/>
                <a:gd name="T1" fmla="*/ 1452 h 1452"/>
                <a:gd name="T2" fmla="*/ 1813 w 2330"/>
                <a:gd name="T3" fmla="*/ 601 h 1452"/>
                <a:gd name="T4" fmla="*/ 956 w 2330"/>
                <a:gd name="T5" fmla="*/ 97 h 1452"/>
                <a:gd name="T6" fmla="*/ 0 w 2330"/>
                <a:gd name="T7" fmla="*/ 366 h 1452"/>
              </a:gdLst>
              <a:ahLst/>
              <a:cxnLst>
                <a:cxn ang="0">
                  <a:pos x="T0" y="T1"/>
                </a:cxn>
                <a:cxn ang="0">
                  <a:pos x="T2" y="T3"/>
                </a:cxn>
                <a:cxn ang="0">
                  <a:pos x="T4" y="T5"/>
                </a:cxn>
                <a:cxn ang="0">
                  <a:pos x="T6" y="T7"/>
                </a:cxn>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8" name="Freeform 11">
              <a:extLst>
                <a:ext uri="{FF2B5EF4-FFF2-40B4-BE49-F238E27FC236}">
                  <a16:creationId xmlns:a16="http://schemas.microsoft.com/office/drawing/2014/main" id="{F5459AD3-234D-4C3B-BD9C-92B3377BDBE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426601" y="5579"/>
              <a:ext cx="5788025" cy="6847184"/>
            </a:xfrm>
            <a:custGeom>
              <a:avLst/>
              <a:gdLst>
                <a:gd name="T0" fmla="*/ 1094 w 1216"/>
                <a:gd name="T1" fmla="*/ 1436 h 1436"/>
                <a:gd name="T2" fmla="*/ 709 w 1216"/>
                <a:gd name="T3" fmla="*/ 551 h 1436"/>
                <a:gd name="T4" fmla="*/ 0 w 1216"/>
                <a:gd name="T5" fmla="*/ 0 h 1436"/>
              </a:gdLst>
              <a:ahLst/>
              <a:cxnLst>
                <a:cxn ang="0">
                  <a:pos x="T0" y="T1"/>
                </a:cxn>
                <a:cxn ang="0">
                  <a:pos x="T2" y="T3"/>
                </a:cxn>
                <a:cxn ang="0">
                  <a:pos x="T4" y="T5"/>
                </a:cxn>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9" name="Freeform 12">
              <a:extLst>
                <a:ext uri="{FF2B5EF4-FFF2-40B4-BE49-F238E27FC236}">
                  <a16:creationId xmlns:a16="http://schemas.microsoft.com/office/drawing/2014/main" id="{5593DA70-95B1-425C-BF35-F923099D6F1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579"/>
              <a:ext cx="1057275" cy="614491"/>
            </a:xfrm>
            <a:custGeom>
              <a:avLst/>
              <a:gdLst>
                <a:gd name="T0" fmla="*/ 222 w 222"/>
                <a:gd name="T1" fmla="*/ 0 h 129"/>
                <a:gd name="T2" fmla="*/ 0 w 222"/>
                <a:gd name="T3" fmla="*/ 129 h 129"/>
              </a:gdLst>
              <a:ahLst/>
              <a:cxnLst>
                <a:cxn ang="0">
                  <a:pos x="T0" y="T1"/>
                </a:cxn>
                <a:cxn ang="0">
                  <a:pos x="T2" y="T3"/>
                </a:cxn>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0" name="Freeform 13">
              <a:extLst>
                <a:ext uri="{FF2B5EF4-FFF2-40B4-BE49-F238E27FC236}">
                  <a16:creationId xmlns:a16="http://schemas.microsoft.com/office/drawing/2014/main" id="{0514C5B5-A5F4-4421-879B-17D39CA6440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21889" y="5579"/>
              <a:ext cx="5588000" cy="6866337"/>
            </a:xfrm>
            <a:custGeom>
              <a:avLst/>
              <a:gdLst>
                <a:gd name="T0" fmla="*/ 1067 w 1174"/>
                <a:gd name="T1" fmla="*/ 1440 h 1440"/>
                <a:gd name="T2" fmla="*/ 698 w 1174"/>
                <a:gd name="T3" fmla="*/ 577 h 1440"/>
                <a:gd name="T4" fmla="*/ 0 w 1174"/>
                <a:gd name="T5" fmla="*/ 0 h 1440"/>
              </a:gdLst>
              <a:ahLst/>
              <a:cxnLst>
                <a:cxn ang="0">
                  <a:pos x="T0" y="T1"/>
                </a:cxn>
                <a:cxn ang="0">
                  <a:pos x="T2" y="T3"/>
                </a:cxn>
                <a:cxn ang="0">
                  <a:pos x="T4" y="T5"/>
                </a:cxn>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1" name="Freeform 14">
              <a:extLst>
                <a:ext uri="{FF2B5EF4-FFF2-40B4-BE49-F238E27FC236}">
                  <a16:creationId xmlns:a16="http://schemas.microsoft.com/office/drawing/2014/main" id="{E165685F-E0CE-4CA0-9ECE-F8AE4F3D5EF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701" y="790"/>
              <a:ext cx="595313" cy="352734"/>
            </a:xfrm>
            <a:custGeom>
              <a:avLst/>
              <a:gdLst>
                <a:gd name="T0" fmla="*/ 125 w 125"/>
                <a:gd name="T1" fmla="*/ 0 h 74"/>
                <a:gd name="T2" fmla="*/ 0 w 125"/>
                <a:gd name="T3" fmla="*/ 74 h 74"/>
              </a:gdLst>
              <a:ahLst/>
              <a:cxnLst>
                <a:cxn ang="0">
                  <a:pos x="T0" y="T1"/>
                </a:cxn>
                <a:cxn ang="0">
                  <a:pos x="T2" y="T3"/>
                </a:cxn>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2" name="Freeform 15">
              <a:extLst>
                <a:ext uri="{FF2B5EF4-FFF2-40B4-BE49-F238E27FC236}">
                  <a16:creationId xmlns:a16="http://schemas.microsoft.com/office/drawing/2014/main" id="{C556BC16-0C87-4FD9-A109-F5AB2056C5C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012389" y="5579"/>
              <a:ext cx="5497513" cy="6866337"/>
            </a:xfrm>
            <a:custGeom>
              <a:avLst/>
              <a:gdLst>
                <a:gd name="T0" fmla="*/ 1056 w 1155"/>
                <a:gd name="T1" fmla="*/ 1440 h 1440"/>
                <a:gd name="T2" fmla="*/ 686 w 1155"/>
                <a:gd name="T3" fmla="*/ 580 h 1440"/>
                <a:gd name="T4" fmla="*/ 0 w 1155"/>
                <a:gd name="T5" fmla="*/ 0 h 1440"/>
              </a:gdLst>
              <a:ahLst/>
              <a:cxnLst>
                <a:cxn ang="0">
                  <a:pos x="T0" y="T1"/>
                </a:cxn>
                <a:cxn ang="0">
                  <a:pos x="T2" y="T3"/>
                </a:cxn>
                <a:cxn ang="0">
                  <a:pos x="T4" y="T5"/>
                </a:cxn>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3" name="Freeform 16">
              <a:extLst>
                <a:ext uri="{FF2B5EF4-FFF2-40B4-BE49-F238E27FC236}">
                  <a16:creationId xmlns:a16="http://schemas.microsoft.com/office/drawing/2014/main" id="{DD9A975C-A4CA-4A81-8CA9-BF5A2995F0C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579"/>
              <a:ext cx="357188" cy="213875"/>
            </a:xfrm>
            <a:custGeom>
              <a:avLst/>
              <a:gdLst>
                <a:gd name="T0" fmla="*/ 75 w 75"/>
                <a:gd name="T1" fmla="*/ 0 h 45"/>
                <a:gd name="T2" fmla="*/ 0 w 75"/>
                <a:gd name="T3" fmla="*/ 45 h 45"/>
              </a:gdLst>
              <a:ahLst/>
              <a:cxnLst>
                <a:cxn ang="0">
                  <a:pos x="T0" y="T1"/>
                </a:cxn>
                <a:cxn ang="0">
                  <a:pos x="T2" y="T3"/>
                </a:cxn>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4" name="Freeform 17">
              <a:extLst>
                <a:ext uri="{FF2B5EF4-FFF2-40B4-BE49-F238E27FC236}">
                  <a16:creationId xmlns:a16="http://schemas.microsoft.com/office/drawing/2014/main" id="{5B9767C7-72DF-4C7F-8A04-C8D67B71561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210826" y="790"/>
              <a:ext cx="5522913" cy="6871126"/>
            </a:xfrm>
            <a:custGeom>
              <a:avLst/>
              <a:gdLst>
                <a:gd name="T0" fmla="*/ 1053 w 1160"/>
                <a:gd name="T1" fmla="*/ 1441 h 1441"/>
                <a:gd name="T2" fmla="*/ 705 w 1160"/>
                <a:gd name="T3" fmla="*/ 599 h 1441"/>
                <a:gd name="T4" fmla="*/ 0 w 1160"/>
                <a:gd name="T5" fmla="*/ 0 h 1441"/>
              </a:gdLst>
              <a:ahLst/>
              <a:cxnLst>
                <a:cxn ang="0">
                  <a:pos x="T0" y="T1"/>
                </a:cxn>
                <a:cxn ang="0">
                  <a:pos x="T2" y="T3"/>
                </a:cxn>
                <a:cxn ang="0">
                  <a:pos x="T4" y="T5"/>
                </a:cxn>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5" name="Freeform 18">
              <a:extLst>
                <a:ext uri="{FF2B5EF4-FFF2-40B4-BE49-F238E27FC236}">
                  <a16:creationId xmlns:a16="http://schemas.microsoft.com/office/drawing/2014/main" id="{693F6BB9-0055-42AC-8866-E65D927550A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63239" y="5579"/>
              <a:ext cx="5413375" cy="6866337"/>
            </a:xfrm>
            <a:custGeom>
              <a:avLst/>
              <a:gdLst>
                <a:gd name="T0" fmla="*/ 1040 w 1137"/>
                <a:gd name="T1" fmla="*/ 1440 h 1440"/>
                <a:gd name="T2" fmla="*/ 698 w 1137"/>
                <a:gd name="T3" fmla="*/ 611 h 1440"/>
                <a:gd name="T4" fmla="*/ 0 w 1137"/>
                <a:gd name="T5" fmla="*/ 0 h 1440"/>
              </a:gdLst>
              <a:ahLst/>
              <a:cxnLst>
                <a:cxn ang="0">
                  <a:pos x="T0" y="T1"/>
                </a:cxn>
                <a:cxn ang="0">
                  <a:pos x="T2" y="T3"/>
                </a:cxn>
                <a:cxn ang="0">
                  <a:pos x="T4" y="T5"/>
                </a:cxn>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6" name="Freeform 19">
              <a:extLst>
                <a:ext uri="{FF2B5EF4-FFF2-40B4-BE49-F238E27FC236}">
                  <a16:creationId xmlns:a16="http://schemas.microsoft.com/office/drawing/2014/main" id="{BA9A3435-1B30-4618-BB50-E0369BD075C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877576" y="5579"/>
              <a:ext cx="5037138" cy="6861550"/>
            </a:xfrm>
            <a:custGeom>
              <a:avLst/>
              <a:gdLst>
                <a:gd name="T0" fmla="*/ 1011 w 1058"/>
                <a:gd name="T1" fmla="*/ 1439 h 1439"/>
                <a:gd name="T2" fmla="*/ 648 w 1058"/>
                <a:gd name="T3" fmla="*/ 617 h 1439"/>
                <a:gd name="T4" fmla="*/ 0 w 1058"/>
                <a:gd name="T5" fmla="*/ 0 h 1439"/>
              </a:gdLst>
              <a:ahLst/>
              <a:cxnLst>
                <a:cxn ang="0">
                  <a:pos x="T0" y="T1"/>
                </a:cxn>
                <a:cxn ang="0">
                  <a:pos x="T2" y="T3"/>
                </a:cxn>
                <a:cxn ang="0">
                  <a:pos x="T4" y="T5"/>
                </a:cxn>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7" name="Freeform 20">
              <a:extLst>
                <a:ext uri="{FF2B5EF4-FFF2-40B4-BE49-F238E27FC236}">
                  <a16:creationId xmlns:a16="http://schemas.microsoft.com/office/drawing/2014/main" id="{2D60252F-2011-4924-81EC-B25F50634C1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768289" y="5579"/>
              <a:ext cx="3417888" cy="2742066"/>
            </a:xfrm>
            <a:custGeom>
              <a:avLst/>
              <a:gdLst>
                <a:gd name="T0" fmla="*/ 718 w 718"/>
                <a:gd name="T1" fmla="*/ 575 h 575"/>
                <a:gd name="T2" fmla="*/ 0 w 718"/>
                <a:gd name="T3" fmla="*/ 0 h 575"/>
              </a:gdLst>
              <a:ahLst/>
              <a:cxnLst>
                <a:cxn ang="0">
                  <a:pos x="T0" y="T1"/>
                </a:cxn>
                <a:cxn ang="0">
                  <a:pos x="T2" y="T3"/>
                </a:cxn>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8" name="Freeform 21">
              <a:extLst>
                <a:ext uri="{FF2B5EF4-FFF2-40B4-BE49-F238E27FC236}">
                  <a16:creationId xmlns:a16="http://schemas.microsoft.com/office/drawing/2014/main" id="{850B7881-58E3-4C9F-9ADB-04F92D4C4D2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235014" y="10367"/>
              <a:ext cx="2951163" cy="2555325"/>
            </a:xfrm>
            <a:custGeom>
              <a:avLst/>
              <a:gdLst>
                <a:gd name="T0" fmla="*/ 620 w 620"/>
                <a:gd name="T1" fmla="*/ 536 h 536"/>
                <a:gd name="T2" fmla="*/ 0 w 620"/>
                <a:gd name="T3" fmla="*/ 0 h 536"/>
              </a:gdLst>
              <a:ahLst/>
              <a:cxnLst>
                <a:cxn ang="0">
                  <a:pos x="T0" y="T1"/>
                </a:cxn>
                <a:cxn ang="0">
                  <a:pos x="T2" y="T3"/>
                </a:cxn>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9" name="Freeform 22">
              <a:extLst>
                <a:ext uri="{FF2B5EF4-FFF2-40B4-BE49-F238E27FC236}">
                  <a16:creationId xmlns:a16="http://schemas.microsoft.com/office/drawing/2014/main" id="{FA90BB2F-2D4A-40BD-90CE-5CF30EC8D4B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20826" y="5579"/>
              <a:ext cx="2165350" cy="1358265"/>
            </a:xfrm>
            <a:custGeom>
              <a:avLst/>
              <a:gdLst>
                <a:gd name="T0" fmla="*/ 0 w 455"/>
                <a:gd name="T1" fmla="*/ 0 h 285"/>
                <a:gd name="T2" fmla="*/ 455 w 455"/>
                <a:gd name="T3" fmla="*/ 285 h 285"/>
              </a:gdLst>
              <a:ahLst/>
              <a:cxnLst>
                <a:cxn ang="0">
                  <a:pos x="T0" y="T1"/>
                </a:cxn>
                <a:cxn ang="0">
                  <a:pos x="T2" y="T3"/>
                </a:cxn>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0" name="Freeform 23">
              <a:extLst>
                <a:ext uri="{FF2B5EF4-FFF2-40B4-BE49-F238E27FC236}">
                  <a16:creationId xmlns:a16="http://schemas.microsoft.com/office/drawing/2014/main" id="{4DA0AE8C-7215-4A64-B19F-3F0F3E6A6B3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90826" y="5579"/>
              <a:ext cx="895350" cy="534687"/>
            </a:xfrm>
            <a:custGeom>
              <a:avLst/>
              <a:gdLst>
                <a:gd name="T0" fmla="*/ 0 w 188"/>
                <a:gd name="T1" fmla="*/ 0 h 112"/>
                <a:gd name="T2" fmla="*/ 188 w 188"/>
                <a:gd name="T3" fmla="*/ 112 h 112"/>
              </a:gdLst>
              <a:ahLst/>
              <a:cxnLst>
                <a:cxn ang="0">
                  <a:pos x="T0" y="T1"/>
                </a:cxn>
                <a:cxn ang="0">
                  <a:pos x="T2" y="T3"/>
                </a:cxn>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162" name="Isosceles Triangle 39">
            <a:extLst>
              <a:ext uri="{FF2B5EF4-FFF2-40B4-BE49-F238E27FC236}">
                <a16:creationId xmlns:a16="http://schemas.microsoft.com/office/drawing/2014/main" id="{D8DAE7B8-0656-422E-9515-E10952688A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5892384" y="4386808"/>
            <a:ext cx="407233" cy="351063"/>
          </a:xfrm>
          <a:prstGeom prst="triangle">
            <a:avLst/>
          </a:prstGeom>
          <a:solidFill>
            <a:srgbClr val="0DD5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767403B9-4BE1-4345-B53F-C462C415515A}"/>
              </a:ext>
            </a:extLst>
          </p:cNvPr>
          <p:cNvSpPr txBox="1"/>
          <p:nvPr/>
        </p:nvSpPr>
        <p:spPr>
          <a:xfrm>
            <a:off x="2048256" y="4617720"/>
            <a:ext cx="8083296" cy="941832"/>
          </a:xfrm>
          <a:prstGeom prst="rect">
            <a:avLst/>
          </a:prstGeom>
          <a:effectLst>
            <a:outerShdw blurRad="50800" dist="38100" dir="16200000" rotWithShape="0">
              <a:prstClr val="black">
                <a:alpha val="40000"/>
              </a:prstClr>
            </a:outerShdw>
          </a:effectLst>
        </p:spPr>
        <p:txBody>
          <a:bodyPr vert="horz" lIns="91440" tIns="45720" rIns="91440" bIns="45720" rtlCol="0" anchor="b">
            <a:normAutofit/>
          </a:bodyPr>
          <a:lstStyle/>
          <a:p>
            <a:pPr algn="ctr">
              <a:lnSpc>
                <a:spcPct val="90000"/>
              </a:lnSpc>
              <a:spcBef>
                <a:spcPct val="0"/>
              </a:spcBef>
              <a:spcAft>
                <a:spcPts val="600"/>
              </a:spcAft>
            </a:pPr>
            <a:r>
              <a:rPr lang="en-US" sz="4000" b="1" dirty="0">
                <a:solidFill>
                  <a:srgbClr val="0070C0"/>
                </a:solidFill>
                <a:latin typeface="+mj-lt"/>
                <a:ea typeface="+mj-ea"/>
                <a:cs typeface="+mj-cs"/>
              </a:rPr>
              <a:t>Participation rate /Gender</a:t>
            </a:r>
          </a:p>
        </p:txBody>
      </p:sp>
      <p:sp>
        <p:nvSpPr>
          <p:cNvPr id="164" name="Rectangle 163">
            <a:extLst>
              <a:ext uri="{FF2B5EF4-FFF2-40B4-BE49-F238E27FC236}">
                <a16:creationId xmlns:a16="http://schemas.microsoft.com/office/drawing/2014/main" id="{A363DA99-BE95-4C06-82AA-917ED6556B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2847" y="954593"/>
            <a:ext cx="6086306" cy="3432215"/>
          </a:xfrm>
          <a:prstGeom prst="rect">
            <a:avLst/>
          </a:prstGeom>
          <a:solidFill>
            <a:schemeClr val="bg1"/>
          </a:solidFill>
          <a:ln w="19050">
            <a:solidFill>
              <a:srgbClr val="0DD5F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218" name="Picture 2" descr="Image result for participation rate animated images">
            <a:extLst>
              <a:ext uri="{FF2B5EF4-FFF2-40B4-BE49-F238E27FC236}">
                <a16:creationId xmlns:a16="http://schemas.microsoft.com/office/drawing/2014/main" id="{F3EB6941-F374-4B11-B317-DD02A83E782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0139" r="1" b="14604"/>
          <a:stretch/>
        </p:blipFill>
        <p:spPr bwMode="auto">
          <a:xfrm>
            <a:off x="3218688" y="1124712"/>
            <a:ext cx="5760720" cy="30998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00517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25">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27">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29">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1">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F67170B1-15B8-438D-BC2A-C2894BE26ACD}"/>
              </a:ext>
            </a:extLst>
          </p:cNvPr>
          <p:cNvSpPr txBox="1"/>
          <p:nvPr/>
        </p:nvSpPr>
        <p:spPr>
          <a:xfrm>
            <a:off x="699713" y="248038"/>
            <a:ext cx="9339637" cy="1159200"/>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000" b="1" kern="1200" dirty="0">
                <a:solidFill>
                  <a:srgbClr val="FFFFFF"/>
                </a:solidFill>
                <a:latin typeface="+mj-lt"/>
                <a:ea typeface="+mj-ea"/>
                <a:cs typeface="+mj-cs"/>
              </a:rPr>
              <a:t>Participation rate, Seasonally adjusted</a:t>
            </a:r>
          </a:p>
          <a:p>
            <a:pPr>
              <a:lnSpc>
                <a:spcPct val="90000"/>
              </a:lnSpc>
              <a:spcBef>
                <a:spcPct val="0"/>
              </a:spcBef>
              <a:spcAft>
                <a:spcPts val="600"/>
              </a:spcAft>
            </a:pPr>
            <a:endParaRPr lang="en-US" sz="3400" kern="1200" dirty="0">
              <a:solidFill>
                <a:srgbClr val="FFFFFF"/>
              </a:solidFill>
              <a:latin typeface="+mj-lt"/>
              <a:ea typeface="+mj-ea"/>
              <a:cs typeface="+mj-cs"/>
            </a:endParaRPr>
          </a:p>
        </p:txBody>
      </p:sp>
      <p:pic>
        <p:nvPicPr>
          <p:cNvPr id="2" name="Picture 1">
            <a:extLst>
              <a:ext uri="{FF2B5EF4-FFF2-40B4-BE49-F238E27FC236}">
                <a16:creationId xmlns:a16="http://schemas.microsoft.com/office/drawing/2014/main" id="{86DE29D0-B0D9-47EB-9386-5754C3DB428B}"/>
              </a:ext>
            </a:extLst>
          </p:cNvPr>
          <p:cNvPicPr>
            <a:picLocks noChangeAspect="1"/>
          </p:cNvPicPr>
          <p:nvPr/>
        </p:nvPicPr>
        <p:blipFill>
          <a:blip r:embed="rId2"/>
          <a:stretch>
            <a:fillRect/>
          </a:stretch>
        </p:blipFill>
        <p:spPr>
          <a:xfrm>
            <a:off x="1334332" y="1966293"/>
            <a:ext cx="9523335" cy="4452160"/>
          </a:xfrm>
          <a:prstGeom prst="rect">
            <a:avLst/>
          </a:prstGeom>
        </p:spPr>
      </p:pic>
    </p:spTree>
    <p:extLst>
      <p:ext uri="{BB962C8B-B14F-4D97-AF65-F5344CB8AC3E}">
        <p14:creationId xmlns:p14="http://schemas.microsoft.com/office/powerpoint/2010/main" val="4315566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3">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5">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7">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9">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B74450C9-557D-4BC0-8494-FFFBCD03C046}"/>
              </a:ext>
            </a:extLst>
          </p:cNvPr>
          <p:cNvSpPr txBox="1"/>
          <p:nvPr/>
        </p:nvSpPr>
        <p:spPr>
          <a:xfrm>
            <a:off x="699713" y="248038"/>
            <a:ext cx="7063721" cy="1159200"/>
          </a:xfrm>
          <a:prstGeom prst="ellipse">
            <a:avLst/>
          </a:prstGeom>
        </p:spPr>
        <p:txBody>
          <a:bodyPr vert="horz" lIns="91440" tIns="45720" rIns="91440" bIns="45720" rtlCol="0" anchor="ctr">
            <a:normAutofit/>
          </a:bodyPr>
          <a:lstStyle/>
          <a:p>
            <a:pPr>
              <a:lnSpc>
                <a:spcPct val="90000"/>
              </a:lnSpc>
              <a:spcBef>
                <a:spcPct val="0"/>
              </a:spcBef>
              <a:spcAft>
                <a:spcPts val="600"/>
              </a:spcAft>
            </a:pPr>
            <a:r>
              <a:rPr lang="en-US" sz="2500" kern="1200">
                <a:solidFill>
                  <a:srgbClr val="FFFFFF"/>
                </a:solidFill>
                <a:latin typeface="+mj-lt"/>
                <a:ea typeface="+mj-ea"/>
                <a:cs typeface="+mj-cs"/>
              </a:rPr>
              <a:t>Participation rate based on gender</a:t>
            </a:r>
          </a:p>
        </p:txBody>
      </p:sp>
      <p:pic>
        <p:nvPicPr>
          <p:cNvPr id="2" name="Picture 1">
            <a:extLst>
              <a:ext uri="{FF2B5EF4-FFF2-40B4-BE49-F238E27FC236}">
                <a16:creationId xmlns:a16="http://schemas.microsoft.com/office/drawing/2014/main" id="{646457FF-F854-471F-95CC-2A0E9A12C968}"/>
              </a:ext>
            </a:extLst>
          </p:cNvPr>
          <p:cNvPicPr>
            <a:picLocks noChangeAspect="1"/>
          </p:cNvPicPr>
          <p:nvPr/>
        </p:nvPicPr>
        <p:blipFill>
          <a:blip r:embed="rId2"/>
          <a:stretch>
            <a:fillRect/>
          </a:stretch>
        </p:blipFill>
        <p:spPr>
          <a:xfrm>
            <a:off x="731952" y="1966293"/>
            <a:ext cx="10728094" cy="4452160"/>
          </a:xfrm>
          <a:prstGeom prst="rect">
            <a:avLst/>
          </a:prstGeom>
        </p:spPr>
      </p:pic>
      <p:sp>
        <p:nvSpPr>
          <p:cNvPr id="4" name="TextBox 3">
            <a:extLst>
              <a:ext uri="{FF2B5EF4-FFF2-40B4-BE49-F238E27FC236}">
                <a16:creationId xmlns:a16="http://schemas.microsoft.com/office/drawing/2014/main" id="{F43DA791-9316-4E09-B780-DB741970F7F8}"/>
              </a:ext>
            </a:extLst>
          </p:cNvPr>
          <p:cNvSpPr txBox="1"/>
          <p:nvPr/>
        </p:nvSpPr>
        <p:spPr>
          <a:xfrm>
            <a:off x="4038600" y="4884873"/>
            <a:ext cx="7188199" cy="1292090"/>
          </a:xfrm>
          <a:prstGeom prst="rect">
            <a:avLst/>
          </a:prstGeom>
        </p:spPr>
        <p:txBody>
          <a:bodyPr vert="horz" lIns="91440" tIns="45720" rIns="91440" bIns="45720" rtlCol="0">
            <a:normAutofit/>
          </a:bodyPr>
          <a:lstStyle/>
          <a:p>
            <a:pPr>
              <a:lnSpc>
                <a:spcPct val="90000"/>
              </a:lnSpc>
              <a:spcAft>
                <a:spcPts val="600"/>
              </a:spcAft>
            </a:pPr>
            <a:endParaRPr lang="en-US" sz="1700" dirty="0"/>
          </a:p>
        </p:txBody>
      </p:sp>
    </p:spTree>
    <p:extLst>
      <p:ext uri="{BB962C8B-B14F-4D97-AF65-F5344CB8AC3E}">
        <p14:creationId xmlns:p14="http://schemas.microsoft.com/office/powerpoint/2010/main" val="17103312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7177" name="Rectangle 70">
            <a:extLst>
              <a:ext uri="{FF2B5EF4-FFF2-40B4-BE49-F238E27FC236}">
                <a16:creationId xmlns:a16="http://schemas.microsoft.com/office/drawing/2014/main" id="{8537B233-9CDD-4A90-AABB-A8963DEE4F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extBox 1">
            <a:extLst>
              <a:ext uri="{FF2B5EF4-FFF2-40B4-BE49-F238E27FC236}">
                <a16:creationId xmlns:a16="http://schemas.microsoft.com/office/drawing/2014/main" id="{E34FEBE2-5255-423D-94C4-05CF62D85A36}"/>
              </a:ext>
            </a:extLst>
          </p:cNvPr>
          <p:cNvSpPr txBox="1"/>
          <p:nvPr/>
        </p:nvSpPr>
        <p:spPr>
          <a:xfrm>
            <a:off x="8082895" y="1417320"/>
            <a:ext cx="3322317" cy="3638550"/>
          </a:xfrm>
          <a:prstGeom prst="rect">
            <a:avLst/>
          </a:prstGeom>
        </p:spPr>
        <p:txBody>
          <a:bodyPr vert="horz" lIns="91440" tIns="45720" rIns="91440" bIns="45720" rtlCol="0" anchor="b">
            <a:noAutofit/>
          </a:bodyPr>
          <a:lstStyle/>
          <a:p>
            <a:pPr>
              <a:lnSpc>
                <a:spcPct val="90000"/>
              </a:lnSpc>
              <a:spcBef>
                <a:spcPct val="0"/>
              </a:spcBef>
              <a:spcAft>
                <a:spcPts val="600"/>
              </a:spcAft>
            </a:pPr>
            <a:r>
              <a:rPr lang="en-US" sz="4400" b="1" kern="1200" dirty="0">
                <a:solidFill>
                  <a:schemeClr val="tx1"/>
                </a:solidFill>
                <a:latin typeface="+mj-lt"/>
                <a:ea typeface="+mj-ea"/>
                <a:cs typeface="+mj-cs"/>
              </a:rPr>
              <a:t>Changes in Australian Population vs Average total hours worked </a:t>
            </a:r>
            <a:endParaRPr lang="en-US" sz="4400" kern="1200" dirty="0">
              <a:solidFill>
                <a:schemeClr val="tx1"/>
              </a:solidFill>
              <a:latin typeface="+mj-lt"/>
              <a:ea typeface="+mj-ea"/>
              <a:cs typeface="+mj-cs"/>
            </a:endParaRPr>
          </a:p>
        </p:txBody>
      </p:sp>
      <p:pic>
        <p:nvPicPr>
          <p:cNvPr id="7170" name="Picture 2" descr="Image result for hours worked">
            <a:extLst>
              <a:ext uri="{FF2B5EF4-FFF2-40B4-BE49-F238E27FC236}">
                <a16:creationId xmlns:a16="http://schemas.microsoft.com/office/drawing/2014/main" id="{42F2D431-07E6-4760-B07F-7951AC027337}"/>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16280" y="1200345"/>
            <a:ext cx="6436548" cy="4457309"/>
          </a:xfrm>
          <a:prstGeom prst="rect">
            <a:avLst/>
          </a:prstGeom>
          <a:noFill/>
          <a:extLst>
            <a:ext uri="{909E8E84-426E-40DD-AFC4-6F175D3DCCD1}">
              <a14:hiddenFill xmlns:a14="http://schemas.microsoft.com/office/drawing/2010/main">
                <a:solidFill>
                  <a:srgbClr val="FFFFFF"/>
                </a:solidFill>
              </a14:hiddenFill>
            </a:ext>
          </a:extLst>
        </p:spPr>
      </p:pic>
      <p:cxnSp>
        <p:nvCxnSpPr>
          <p:cNvPr id="7178" name="Straight Connector 72">
            <a:extLst>
              <a:ext uri="{FF2B5EF4-FFF2-40B4-BE49-F238E27FC236}">
                <a16:creationId xmlns:a16="http://schemas.microsoft.com/office/drawing/2014/main" id="{040575EE-C594-4566-BC00-663004E52A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617861" y="1417320"/>
            <a:ext cx="0" cy="402336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46471764"/>
      </p:ext>
    </p:extLst>
  </p:cSld>
  <p:clrMapOvr>
    <a:overrideClrMapping bg1="dk1" tx1="lt1" bg2="dk2" tx2="lt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7" name="Rectangle 39">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1">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3">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683F8454-D361-455C-8327-FDD56BEDD5A4}"/>
              </a:ext>
            </a:extLst>
          </p:cNvPr>
          <p:cNvSpPr txBox="1"/>
          <p:nvPr/>
        </p:nvSpPr>
        <p:spPr>
          <a:xfrm>
            <a:off x="699713" y="248038"/>
            <a:ext cx="7063721" cy="1159200"/>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100" b="1" kern="1200" dirty="0">
                <a:solidFill>
                  <a:srgbClr val="FFFFFF"/>
                </a:solidFill>
                <a:latin typeface="+mj-lt"/>
                <a:ea typeface="+mj-ea"/>
                <a:cs typeface="+mj-cs"/>
              </a:rPr>
              <a:t>Changes in Australia Population vs Average total hours worked compared to 2012</a:t>
            </a:r>
          </a:p>
        </p:txBody>
      </p:sp>
      <p:pic>
        <p:nvPicPr>
          <p:cNvPr id="5" name="Picture 4">
            <a:extLst>
              <a:ext uri="{FF2B5EF4-FFF2-40B4-BE49-F238E27FC236}">
                <a16:creationId xmlns:a16="http://schemas.microsoft.com/office/drawing/2014/main" id="{550656D8-7013-4186-84D4-6DD516FE79D9}"/>
              </a:ext>
            </a:extLst>
          </p:cNvPr>
          <p:cNvPicPr>
            <a:picLocks noChangeAspect="1"/>
          </p:cNvPicPr>
          <p:nvPr/>
        </p:nvPicPr>
        <p:blipFill>
          <a:blip r:embed="rId2"/>
          <a:stretch>
            <a:fillRect/>
          </a:stretch>
        </p:blipFill>
        <p:spPr>
          <a:xfrm>
            <a:off x="1308684" y="1822348"/>
            <a:ext cx="8850384" cy="4461006"/>
          </a:xfrm>
          <a:prstGeom prst="rect">
            <a:avLst/>
          </a:prstGeom>
        </p:spPr>
      </p:pic>
    </p:spTree>
    <p:extLst>
      <p:ext uri="{BB962C8B-B14F-4D97-AF65-F5344CB8AC3E}">
        <p14:creationId xmlns:p14="http://schemas.microsoft.com/office/powerpoint/2010/main" val="22644007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4" name="Rectangle 20">
            <a:extLst>
              <a:ext uri="{FF2B5EF4-FFF2-40B4-BE49-F238E27FC236}">
                <a16:creationId xmlns:a16="http://schemas.microsoft.com/office/drawing/2014/main" id="{489B7BFD-8F45-4093-AD9C-91B15B0503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6174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3" name="TextBox 2">
            <a:extLst>
              <a:ext uri="{FF2B5EF4-FFF2-40B4-BE49-F238E27FC236}">
                <a16:creationId xmlns:a16="http://schemas.microsoft.com/office/drawing/2014/main" id="{34A9B70B-F70B-43FE-AE59-6395BADFA5A2}"/>
              </a:ext>
            </a:extLst>
          </p:cNvPr>
          <p:cNvSpPr txBox="1"/>
          <p:nvPr/>
        </p:nvSpPr>
        <p:spPr>
          <a:xfrm>
            <a:off x="633736" y="507238"/>
            <a:ext cx="3624471" cy="3845891"/>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4600" kern="1200" dirty="0">
                <a:solidFill>
                  <a:schemeClr val="bg1"/>
                </a:solidFill>
                <a:latin typeface="+mj-lt"/>
                <a:ea typeface="+mj-ea"/>
                <a:cs typeface="+mj-cs"/>
              </a:rPr>
              <a:t>Changes in average hour worked compared to 2012</a:t>
            </a:r>
          </a:p>
        </p:txBody>
      </p:sp>
      <p:pic>
        <p:nvPicPr>
          <p:cNvPr id="2" name="Picture 1">
            <a:extLst>
              <a:ext uri="{FF2B5EF4-FFF2-40B4-BE49-F238E27FC236}">
                <a16:creationId xmlns:a16="http://schemas.microsoft.com/office/drawing/2014/main" id="{F9692DF1-1A94-4E43-838A-9F116B2CAC1D}"/>
              </a:ext>
            </a:extLst>
          </p:cNvPr>
          <p:cNvPicPr>
            <a:picLocks noChangeAspect="1"/>
          </p:cNvPicPr>
          <p:nvPr/>
        </p:nvPicPr>
        <p:blipFill>
          <a:blip r:embed="rId2"/>
          <a:stretch>
            <a:fillRect/>
          </a:stretch>
        </p:blipFill>
        <p:spPr>
          <a:xfrm>
            <a:off x="4891943" y="1374850"/>
            <a:ext cx="6466569" cy="5014913"/>
          </a:xfrm>
          <a:prstGeom prst="rect">
            <a:avLst/>
          </a:prstGeom>
        </p:spPr>
      </p:pic>
      <p:sp>
        <p:nvSpPr>
          <p:cNvPr id="376" name="Graphic 212">
            <a:extLst>
              <a:ext uri="{FF2B5EF4-FFF2-40B4-BE49-F238E27FC236}">
                <a16:creationId xmlns:a16="http://schemas.microsoft.com/office/drawing/2014/main" id="{7FC918AD-C067-46DF-8F98-83352CB946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10600" y="481489"/>
            <a:ext cx="932200" cy="932200"/>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377" name="Graphic 212">
            <a:extLst>
              <a:ext uri="{FF2B5EF4-FFF2-40B4-BE49-F238E27FC236}">
                <a16:creationId xmlns:a16="http://schemas.microsoft.com/office/drawing/2014/main" id="{3C1473DD-4042-44F9-A962-71F52BAE32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10600" y="481489"/>
            <a:ext cx="932200" cy="932200"/>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grpSp>
        <p:nvGrpSpPr>
          <p:cNvPr id="378" name="Group 26">
            <a:extLst>
              <a:ext uri="{FF2B5EF4-FFF2-40B4-BE49-F238E27FC236}">
                <a16:creationId xmlns:a16="http://schemas.microsoft.com/office/drawing/2014/main" id="{EC86BE98-673F-469D-B15E-8B6305CE3A5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362945" y="1898890"/>
            <a:ext cx="1598829" cy="531293"/>
            <a:chOff x="6491531" y="1420258"/>
            <a:chExt cx="1598829" cy="531293"/>
          </a:xfrm>
          <a:solidFill>
            <a:schemeClr val="bg1"/>
          </a:solidFill>
        </p:grpSpPr>
        <p:grpSp>
          <p:nvGrpSpPr>
            <p:cNvPr id="28" name="Graphic 190">
              <a:extLst>
                <a:ext uri="{FF2B5EF4-FFF2-40B4-BE49-F238E27FC236}">
                  <a16:creationId xmlns:a16="http://schemas.microsoft.com/office/drawing/2014/main" id="{D60FC4AA-5A68-4DF2-BD89-67DB10986961}"/>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491531" y="1420258"/>
              <a:ext cx="1598829" cy="531293"/>
              <a:chOff x="2504802" y="1755501"/>
              <a:chExt cx="1598829" cy="531293"/>
            </a:xfrm>
            <a:grpFill/>
          </p:grpSpPr>
          <p:sp>
            <p:nvSpPr>
              <p:cNvPr id="32" name="Freeform: Shape 31">
                <a:extLst>
                  <a:ext uri="{FF2B5EF4-FFF2-40B4-BE49-F238E27FC236}">
                    <a16:creationId xmlns:a16="http://schemas.microsoft.com/office/drawing/2014/main" id="{ACC71B55-3529-463E-B5AB-1011B95EF0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C7C124C6-B221-427F-ACA6-DFAC5A1608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endParaRPr lang="en-US" dirty="0"/>
              </a:p>
            </p:txBody>
          </p:sp>
        </p:grpSp>
        <p:grpSp>
          <p:nvGrpSpPr>
            <p:cNvPr id="29" name="Graphic 190">
              <a:extLst>
                <a:ext uri="{FF2B5EF4-FFF2-40B4-BE49-F238E27FC236}">
                  <a16:creationId xmlns:a16="http://schemas.microsoft.com/office/drawing/2014/main" id="{93B7F476-C9DD-4DD5-94E6-FD75C541264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491531" y="1420258"/>
              <a:ext cx="1598829" cy="531293"/>
              <a:chOff x="2504802" y="1755501"/>
              <a:chExt cx="1598829" cy="531293"/>
            </a:xfrm>
            <a:grpFill/>
          </p:grpSpPr>
          <p:sp>
            <p:nvSpPr>
              <p:cNvPr id="30" name="Freeform: Shape 29">
                <a:extLst>
                  <a:ext uri="{FF2B5EF4-FFF2-40B4-BE49-F238E27FC236}">
                    <a16:creationId xmlns:a16="http://schemas.microsoft.com/office/drawing/2014/main" id="{CF04B155-0292-44AA-B2FB-2CD2612FAC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76E3AECF-0782-4578-957B-CDD69EDF6A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endParaRPr lang="en-US" dirty="0"/>
              </a:p>
            </p:txBody>
          </p:sp>
        </p:grpSp>
      </p:grpSp>
      <p:grpSp>
        <p:nvGrpSpPr>
          <p:cNvPr id="35" name="Group 34">
            <a:extLst>
              <a:ext uri="{FF2B5EF4-FFF2-40B4-BE49-F238E27FC236}">
                <a16:creationId xmlns:a16="http://schemas.microsoft.com/office/drawing/2014/main" id="{F70AAE9F-D40D-4A06-A542-AB26D8AB98F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816676" y="4575280"/>
            <a:ext cx="1781105" cy="1781136"/>
            <a:chOff x="10154385" y="4452524"/>
            <a:chExt cx="1443404" cy="1443428"/>
          </a:xfrm>
          <a:solidFill>
            <a:schemeClr val="bg1"/>
          </a:solidFill>
        </p:grpSpPr>
        <p:grpSp>
          <p:nvGrpSpPr>
            <p:cNvPr id="36" name="Graphic 4">
              <a:extLst>
                <a:ext uri="{FF2B5EF4-FFF2-40B4-BE49-F238E27FC236}">
                  <a16:creationId xmlns:a16="http://schemas.microsoft.com/office/drawing/2014/main" id="{E2BD3D1E-8A78-4CA8-A862-614FD75BD94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0154385" y="4452524"/>
              <a:ext cx="1443404" cy="1443428"/>
              <a:chOff x="5734037" y="3067039"/>
              <a:chExt cx="724483" cy="724489"/>
            </a:xfrm>
            <a:grpFill/>
          </p:grpSpPr>
          <p:sp>
            <p:nvSpPr>
              <p:cNvPr id="207" name="Freeform: Shape 206">
                <a:extLst>
                  <a:ext uri="{FF2B5EF4-FFF2-40B4-BE49-F238E27FC236}">
                    <a16:creationId xmlns:a16="http://schemas.microsoft.com/office/drawing/2014/main" id="{27EF3C4D-D9EE-433E-A50B-6D1B1A4E1B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067039"/>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208" name="Freeform: Shape 207">
                <a:extLst>
                  <a:ext uri="{FF2B5EF4-FFF2-40B4-BE49-F238E27FC236}">
                    <a16:creationId xmlns:a16="http://schemas.microsoft.com/office/drawing/2014/main" id="{FC4F4B86-B0F5-45AB-974A-ED0CF80380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09" name="Freeform: Shape 208">
                <a:extLst>
                  <a:ext uri="{FF2B5EF4-FFF2-40B4-BE49-F238E27FC236}">
                    <a16:creationId xmlns:a16="http://schemas.microsoft.com/office/drawing/2014/main" id="{1ABCCAB6-2C8F-45DC-A8D3-12AE864BCF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10" name="Freeform: Shape 209">
                <a:extLst>
                  <a:ext uri="{FF2B5EF4-FFF2-40B4-BE49-F238E27FC236}">
                    <a16:creationId xmlns:a16="http://schemas.microsoft.com/office/drawing/2014/main" id="{B77B7A98-FF5E-4AE2-AA18-F9CD647D24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11" name="Freeform: Shape 210">
                <a:extLst>
                  <a:ext uri="{FF2B5EF4-FFF2-40B4-BE49-F238E27FC236}">
                    <a16:creationId xmlns:a16="http://schemas.microsoft.com/office/drawing/2014/main" id="{1BEEA99B-FA00-47DF-A8C6-42E565ACBA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12" name="Freeform: Shape 211">
                <a:extLst>
                  <a:ext uri="{FF2B5EF4-FFF2-40B4-BE49-F238E27FC236}">
                    <a16:creationId xmlns:a16="http://schemas.microsoft.com/office/drawing/2014/main" id="{9A3073AA-0C95-49D3-ABEB-360AC0DA78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13" name="Freeform: Shape 212">
                <a:extLst>
                  <a:ext uri="{FF2B5EF4-FFF2-40B4-BE49-F238E27FC236}">
                    <a16:creationId xmlns:a16="http://schemas.microsoft.com/office/drawing/2014/main" id="{ADDC6101-D1BA-45AD-975E-6D22FBBC8A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14" name="Freeform: Shape 213">
                <a:extLst>
                  <a:ext uri="{FF2B5EF4-FFF2-40B4-BE49-F238E27FC236}">
                    <a16:creationId xmlns:a16="http://schemas.microsoft.com/office/drawing/2014/main" id="{7F7FF84E-A790-449D-A30F-A2B32897BB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2628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215" name="Freeform: Shape 214">
                <a:extLst>
                  <a:ext uri="{FF2B5EF4-FFF2-40B4-BE49-F238E27FC236}">
                    <a16:creationId xmlns:a16="http://schemas.microsoft.com/office/drawing/2014/main" id="{BFAC3AB9-2115-4ABC-8F2B-669140D4BA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2628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16" name="Freeform: Shape 215">
                <a:extLst>
                  <a:ext uri="{FF2B5EF4-FFF2-40B4-BE49-F238E27FC236}">
                    <a16:creationId xmlns:a16="http://schemas.microsoft.com/office/drawing/2014/main" id="{12209916-8238-47D3-8470-C3B6748DE3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17" name="Freeform: Shape 216">
                <a:extLst>
                  <a:ext uri="{FF2B5EF4-FFF2-40B4-BE49-F238E27FC236}">
                    <a16:creationId xmlns:a16="http://schemas.microsoft.com/office/drawing/2014/main" id="{342C4170-32C9-45C4-9A3E-3B9DFBDAB5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18" name="Freeform: Shape 217">
                <a:extLst>
                  <a:ext uri="{FF2B5EF4-FFF2-40B4-BE49-F238E27FC236}">
                    <a16:creationId xmlns:a16="http://schemas.microsoft.com/office/drawing/2014/main" id="{252EA0E9-92FF-4BC7-B847-6782E38D96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19" name="Freeform: Shape 218">
                <a:extLst>
                  <a:ext uri="{FF2B5EF4-FFF2-40B4-BE49-F238E27FC236}">
                    <a16:creationId xmlns:a16="http://schemas.microsoft.com/office/drawing/2014/main" id="{CC5C774B-5471-455E-9173-6114DFF3ED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12628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20" name="Freeform: Shape 219">
                <a:extLst>
                  <a:ext uri="{FF2B5EF4-FFF2-40B4-BE49-F238E27FC236}">
                    <a16:creationId xmlns:a16="http://schemas.microsoft.com/office/drawing/2014/main" id="{F8A27BFB-E943-4C45-BFA2-B1FB44802D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21" name="Freeform: Shape 220">
                <a:extLst>
                  <a:ext uri="{FF2B5EF4-FFF2-40B4-BE49-F238E27FC236}">
                    <a16:creationId xmlns:a16="http://schemas.microsoft.com/office/drawing/2014/main" id="{E10E74B4-0649-4165-A42B-5188136CB2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8543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22" name="Freeform: Shape 221">
                <a:extLst>
                  <a:ext uri="{FF2B5EF4-FFF2-40B4-BE49-F238E27FC236}">
                    <a16:creationId xmlns:a16="http://schemas.microsoft.com/office/drawing/2014/main" id="{285DD857-084E-445B-9D21-3DDF484AE3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23" name="Freeform: Shape 222">
                <a:extLst>
                  <a:ext uri="{FF2B5EF4-FFF2-40B4-BE49-F238E27FC236}">
                    <a16:creationId xmlns:a16="http://schemas.microsoft.com/office/drawing/2014/main" id="{858EAED4-7030-4F02-8735-86B2D41F00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4" name="Freeform: Shape 223">
                <a:extLst>
                  <a:ext uri="{FF2B5EF4-FFF2-40B4-BE49-F238E27FC236}">
                    <a16:creationId xmlns:a16="http://schemas.microsoft.com/office/drawing/2014/main" id="{FD206B85-4DBA-4A1C-BE5E-9AC09D3E85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5" name="Freeform: Shape 224">
                <a:extLst>
                  <a:ext uri="{FF2B5EF4-FFF2-40B4-BE49-F238E27FC236}">
                    <a16:creationId xmlns:a16="http://schemas.microsoft.com/office/drawing/2014/main" id="{A9828E4E-D18A-4EB3-AA0E-6A694BAA60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6" name="Freeform: Shape 225">
                <a:extLst>
                  <a:ext uri="{FF2B5EF4-FFF2-40B4-BE49-F238E27FC236}">
                    <a16:creationId xmlns:a16="http://schemas.microsoft.com/office/drawing/2014/main" id="{242BFF0C-9960-4037-8875-982CC6AB3B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27" name="Freeform: Shape 226">
                <a:extLst>
                  <a:ext uri="{FF2B5EF4-FFF2-40B4-BE49-F238E27FC236}">
                    <a16:creationId xmlns:a16="http://schemas.microsoft.com/office/drawing/2014/main" id="{FDC46289-4813-4C66-B74D-DA89EB5C7A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8" name="Freeform: Shape 227">
                <a:extLst>
                  <a:ext uri="{FF2B5EF4-FFF2-40B4-BE49-F238E27FC236}">
                    <a16:creationId xmlns:a16="http://schemas.microsoft.com/office/drawing/2014/main" id="{DD12BBDD-E5E4-4866-BA7D-575AA15AFA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24467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29" name="Freeform: Shape 228">
                <a:extLst>
                  <a:ext uri="{FF2B5EF4-FFF2-40B4-BE49-F238E27FC236}">
                    <a16:creationId xmlns:a16="http://schemas.microsoft.com/office/drawing/2014/main" id="{CC7933B6-91C1-49F7-A1D2-E4C9264C71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244677"/>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30" name="Freeform: Shape 229">
                <a:extLst>
                  <a:ext uri="{FF2B5EF4-FFF2-40B4-BE49-F238E27FC236}">
                    <a16:creationId xmlns:a16="http://schemas.microsoft.com/office/drawing/2014/main" id="{80F77AE0-80D0-441D-8610-15A87072DB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31" name="Freeform: Shape 230">
                <a:extLst>
                  <a:ext uri="{FF2B5EF4-FFF2-40B4-BE49-F238E27FC236}">
                    <a16:creationId xmlns:a16="http://schemas.microsoft.com/office/drawing/2014/main" id="{369F67A5-04FD-4DC3-B5FE-E293F1D8FF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32" name="Freeform: Shape 231">
                <a:extLst>
                  <a:ext uri="{FF2B5EF4-FFF2-40B4-BE49-F238E27FC236}">
                    <a16:creationId xmlns:a16="http://schemas.microsoft.com/office/drawing/2014/main" id="{7D2FE5A5-00D9-4B46-B9C0-DF029A2137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33" name="Freeform: Shape 232">
                <a:extLst>
                  <a:ext uri="{FF2B5EF4-FFF2-40B4-BE49-F238E27FC236}">
                    <a16:creationId xmlns:a16="http://schemas.microsoft.com/office/drawing/2014/main" id="{77863FE7-D2C9-4943-8569-6BF49B87CC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24467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34" name="Freeform: Shape 233">
                <a:extLst>
                  <a:ext uri="{FF2B5EF4-FFF2-40B4-BE49-F238E27FC236}">
                    <a16:creationId xmlns:a16="http://schemas.microsoft.com/office/drawing/2014/main" id="{A0020B1F-76BE-46B2-8D5F-A8BD90E97B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35" name="Freeform: Shape 234">
                <a:extLst>
                  <a:ext uri="{FF2B5EF4-FFF2-40B4-BE49-F238E27FC236}">
                    <a16:creationId xmlns:a16="http://schemas.microsoft.com/office/drawing/2014/main" id="{ABB9081A-5442-44FE-B224-BDBCB08C9B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0382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36" name="Freeform: Shape 235">
                <a:extLst>
                  <a:ext uri="{FF2B5EF4-FFF2-40B4-BE49-F238E27FC236}">
                    <a16:creationId xmlns:a16="http://schemas.microsoft.com/office/drawing/2014/main" id="{F93E179E-A593-4559-96EE-A0B232C5E1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37" name="Freeform: Shape 236">
                <a:extLst>
                  <a:ext uri="{FF2B5EF4-FFF2-40B4-BE49-F238E27FC236}">
                    <a16:creationId xmlns:a16="http://schemas.microsoft.com/office/drawing/2014/main" id="{34DF0844-A707-4E91-9663-D229B49F5B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38" name="Freeform: Shape 237">
                <a:extLst>
                  <a:ext uri="{FF2B5EF4-FFF2-40B4-BE49-F238E27FC236}">
                    <a16:creationId xmlns:a16="http://schemas.microsoft.com/office/drawing/2014/main" id="{C2450B49-EEBA-44E1-A402-CDDFAA21BC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39" name="Freeform: Shape 238">
                <a:extLst>
                  <a:ext uri="{FF2B5EF4-FFF2-40B4-BE49-F238E27FC236}">
                    <a16:creationId xmlns:a16="http://schemas.microsoft.com/office/drawing/2014/main" id="{A588BB7B-0B7E-44B5-BFD9-EA98377B0B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40" name="Freeform: Shape 239">
                <a:extLst>
                  <a:ext uri="{FF2B5EF4-FFF2-40B4-BE49-F238E27FC236}">
                    <a16:creationId xmlns:a16="http://schemas.microsoft.com/office/drawing/2014/main" id="{69A29819-A120-4DE3-9885-6C9ABDEBF9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0382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41" name="Freeform: Shape 240">
                <a:extLst>
                  <a:ext uri="{FF2B5EF4-FFF2-40B4-BE49-F238E27FC236}">
                    <a16:creationId xmlns:a16="http://schemas.microsoft.com/office/drawing/2014/main" id="{5A47B4D1-A1E7-440C-9756-62F1319981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42" name="Freeform: Shape 241">
                <a:extLst>
                  <a:ext uri="{FF2B5EF4-FFF2-40B4-BE49-F238E27FC236}">
                    <a16:creationId xmlns:a16="http://schemas.microsoft.com/office/drawing/2014/main" id="{6E37264B-D746-4A84-A8D8-C8BB60C5F4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63074"/>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43" name="Freeform: Shape 242">
                <a:extLst>
                  <a:ext uri="{FF2B5EF4-FFF2-40B4-BE49-F238E27FC236}">
                    <a16:creationId xmlns:a16="http://schemas.microsoft.com/office/drawing/2014/main" id="{4A6A55C8-81FC-4BC1-8D9D-989098291E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44" name="Freeform: Shape 243">
                <a:extLst>
                  <a:ext uri="{FF2B5EF4-FFF2-40B4-BE49-F238E27FC236}">
                    <a16:creationId xmlns:a16="http://schemas.microsoft.com/office/drawing/2014/main" id="{25BEED62-890A-4F76-8976-0806912852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45" name="Freeform: Shape 244">
                <a:extLst>
                  <a:ext uri="{FF2B5EF4-FFF2-40B4-BE49-F238E27FC236}">
                    <a16:creationId xmlns:a16="http://schemas.microsoft.com/office/drawing/2014/main" id="{CEDB6363-D238-497C-9F62-70C3794378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46" name="Freeform: Shape 245">
                <a:extLst>
                  <a:ext uri="{FF2B5EF4-FFF2-40B4-BE49-F238E27FC236}">
                    <a16:creationId xmlns:a16="http://schemas.microsoft.com/office/drawing/2014/main" id="{E8AE52A3-EEF4-4363-8348-F0193090BD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47" name="Freeform: Shape 246">
                <a:extLst>
                  <a:ext uri="{FF2B5EF4-FFF2-40B4-BE49-F238E27FC236}">
                    <a16:creationId xmlns:a16="http://schemas.microsoft.com/office/drawing/2014/main" id="{42E43346-6294-4571-8009-00559220AA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63074"/>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48" name="Freeform: Shape 247">
                <a:extLst>
                  <a:ext uri="{FF2B5EF4-FFF2-40B4-BE49-F238E27FC236}">
                    <a16:creationId xmlns:a16="http://schemas.microsoft.com/office/drawing/2014/main" id="{4C9FF21F-0A57-48BD-AFA2-812BDA4AE1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49" name="Freeform: Shape 248">
                <a:extLst>
                  <a:ext uri="{FF2B5EF4-FFF2-40B4-BE49-F238E27FC236}">
                    <a16:creationId xmlns:a16="http://schemas.microsoft.com/office/drawing/2014/main" id="{92CE44D1-4355-4EA0-85D9-46B2BD634E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222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50" name="Freeform: Shape 249">
                <a:extLst>
                  <a:ext uri="{FF2B5EF4-FFF2-40B4-BE49-F238E27FC236}">
                    <a16:creationId xmlns:a16="http://schemas.microsoft.com/office/drawing/2014/main" id="{E05932D9-8C08-487C-BE8D-CE8D90DBE2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51" name="Freeform: Shape 250">
                <a:extLst>
                  <a:ext uri="{FF2B5EF4-FFF2-40B4-BE49-F238E27FC236}">
                    <a16:creationId xmlns:a16="http://schemas.microsoft.com/office/drawing/2014/main" id="{1956F062-CFDF-41C0-BF81-910A593926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52" name="Freeform: Shape 251">
                <a:extLst>
                  <a:ext uri="{FF2B5EF4-FFF2-40B4-BE49-F238E27FC236}">
                    <a16:creationId xmlns:a16="http://schemas.microsoft.com/office/drawing/2014/main" id="{6EE30713-2557-4E2C-B23E-A4335296BD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53" name="Freeform: Shape 252">
                <a:extLst>
                  <a:ext uri="{FF2B5EF4-FFF2-40B4-BE49-F238E27FC236}">
                    <a16:creationId xmlns:a16="http://schemas.microsoft.com/office/drawing/2014/main" id="{713ADC1F-8ACA-4FC6-923D-A7D07F151E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54" name="Freeform: Shape 253">
                <a:extLst>
                  <a:ext uri="{FF2B5EF4-FFF2-40B4-BE49-F238E27FC236}">
                    <a16:creationId xmlns:a16="http://schemas.microsoft.com/office/drawing/2014/main" id="{9516A6B3-73B6-4736-BAD3-1BA9B19BBD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4222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55" name="Freeform: Shape 254">
                <a:extLst>
                  <a:ext uri="{FF2B5EF4-FFF2-40B4-BE49-F238E27FC236}">
                    <a16:creationId xmlns:a16="http://schemas.microsoft.com/office/drawing/2014/main" id="{66C9B3A2-34F8-463A-8F26-2DB41BC486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56" name="Freeform: Shape 255">
                <a:extLst>
                  <a:ext uri="{FF2B5EF4-FFF2-40B4-BE49-F238E27FC236}">
                    <a16:creationId xmlns:a16="http://schemas.microsoft.com/office/drawing/2014/main" id="{D2681A1B-C5B4-4180-B839-F42F15609F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57" name="Freeform: Shape 256">
                <a:extLst>
                  <a:ext uri="{FF2B5EF4-FFF2-40B4-BE49-F238E27FC236}">
                    <a16:creationId xmlns:a16="http://schemas.microsoft.com/office/drawing/2014/main" id="{09B73E73-CAF5-466C-B476-F442DA3F69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58" name="Freeform: Shape 257">
                <a:extLst>
                  <a:ext uri="{FF2B5EF4-FFF2-40B4-BE49-F238E27FC236}">
                    <a16:creationId xmlns:a16="http://schemas.microsoft.com/office/drawing/2014/main" id="{47DE2FFA-2AEC-4E3C-9BB5-0B4FA9B13C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067039"/>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259" name="Freeform: Shape 258">
                <a:extLst>
                  <a:ext uri="{FF2B5EF4-FFF2-40B4-BE49-F238E27FC236}">
                    <a16:creationId xmlns:a16="http://schemas.microsoft.com/office/drawing/2014/main" id="{707A7E41-23E9-4C4C-8C40-86AC4A286A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60" name="Freeform: Shape 259">
                <a:extLst>
                  <a:ext uri="{FF2B5EF4-FFF2-40B4-BE49-F238E27FC236}">
                    <a16:creationId xmlns:a16="http://schemas.microsoft.com/office/drawing/2014/main" id="{E0EEF3BF-23B8-4558-9496-3FBC0D450F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261" name="Freeform: Shape 260">
                <a:extLst>
                  <a:ext uri="{FF2B5EF4-FFF2-40B4-BE49-F238E27FC236}">
                    <a16:creationId xmlns:a16="http://schemas.microsoft.com/office/drawing/2014/main" id="{F23B0DE3-79D7-4B51-AA85-1D78E1D125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62" name="Freeform: Shape 261">
                <a:extLst>
                  <a:ext uri="{FF2B5EF4-FFF2-40B4-BE49-F238E27FC236}">
                    <a16:creationId xmlns:a16="http://schemas.microsoft.com/office/drawing/2014/main" id="{66A6C48D-B42A-4213-967E-3F0F31F368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2628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63" name="Freeform: Shape 262">
                <a:extLst>
                  <a:ext uri="{FF2B5EF4-FFF2-40B4-BE49-F238E27FC236}">
                    <a16:creationId xmlns:a16="http://schemas.microsoft.com/office/drawing/2014/main" id="{460D8262-916E-4A41-9DA7-0416B07C17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64" name="Freeform: Shape 263">
                <a:extLst>
                  <a:ext uri="{FF2B5EF4-FFF2-40B4-BE49-F238E27FC236}">
                    <a16:creationId xmlns:a16="http://schemas.microsoft.com/office/drawing/2014/main" id="{BDA74C8E-A290-4214-9CDC-7C81E2D300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2628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265" name="Freeform: Shape 264">
                <a:extLst>
                  <a:ext uri="{FF2B5EF4-FFF2-40B4-BE49-F238E27FC236}">
                    <a16:creationId xmlns:a16="http://schemas.microsoft.com/office/drawing/2014/main" id="{06F0FC8C-B053-49A4-85D1-D02E6ACC09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66" name="Freeform: Shape 265">
                <a:extLst>
                  <a:ext uri="{FF2B5EF4-FFF2-40B4-BE49-F238E27FC236}">
                    <a16:creationId xmlns:a16="http://schemas.microsoft.com/office/drawing/2014/main" id="{EF6E20D1-B75B-4109-9863-CDF7D7B9C4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267" name="Freeform: Shape 266">
                <a:extLst>
                  <a:ext uri="{FF2B5EF4-FFF2-40B4-BE49-F238E27FC236}">
                    <a16:creationId xmlns:a16="http://schemas.microsoft.com/office/drawing/2014/main" id="{CD825563-95D0-4AF8-B76F-C3D9E5B85E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2628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68" name="Freeform: Shape 267">
                <a:extLst>
                  <a:ext uri="{FF2B5EF4-FFF2-40B4-BE49-F238E27FC236}">
                    <a16:creationId xmlns:a16="http://schemas.microsoft.com/office/drawing/2014/main" id="{E4808768-DD68-41FD-B6C9-92A21F8568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85433"/>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69" name="Freeform: Shape 268">
                <a:extLst>
                  <a:ext uri="{FF2B5EF4-FFF2-40B4-BE49-F238E27FC236}">
                    <a16:creationId xmlns:a16="http://schemas.microsoft.com/office/drawing/2014/main" id="{5443C4E4-B94D-4A0F-91E2-EAEEE4333B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70" name="Freeform: Shape 269">
                <a:extLst>
                  <a:ext uri="{FF2B5EF4-FFF2-40B4-BE49-F238E27FC236}">
                    <a16:creationId xmlns:a16="http://schemas.microsoft.com/office/drawing/2014/main" id="{A7BE49C3-DF3E-40D7-AA79-31FF796D8E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85433"/>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271" name="Freeform: Shape 270">
                <a:extLst>
                  <a:ext uri="{FF2B5EF4-FFF2-40B4-BE49-F238E27FC236}">
                    <a16:creationId xmlns:a16="http://schemas.microsoft.com/office/drawing/2014/main" id="{296FD384-B102-4DC5-B7F8-C9CFCAFEF2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72" name="Freeform: Shape 271">
                <a:extLst>
                  <a:ext uri="{FF2B5EF4-FFF2-40B4-BE49-F238E27FC236}">
                    <a16:creationId xmlns:a16="http://schemas.microsoft.com/office/drawing/2014/main" id="{761B0F50-29B0-4715-89EA-3D67D66E99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273" name="Freeform: Shape 272">
                <a:extLst>
                  <a:ext uri="{FF2B5EF4-FFF2-40B4-BE49-F238E27FC236}">
                    <a16:creationId xmlns:a16="http://schemas.microsoft.com/office/drawing/2014/main" id="{02EE7645-22B2-4AE6-BE83-268CF9FA94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8543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74" name="Freeform: Shape 273">
                <a:extLst>
                  <a:ext uri="{FF2B5EF4-FFF2-40B4-BE49-F238E27FC236}">
                    <a16:creationId xmlns:a16="http://schemas.microsoft.com/office/drawing/2014/main" id="{0FCB045A-2D48-4F00-9BBE-AE4801A711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244676"/>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75" name="Freeform: Shape 274">
                <a:extLst>
                  <a:ext uri="{FF2B5EF4-FFF2-40B4-BE49-F238E27FC236}">
                    <a16:creationId xmlns:a16="http://schemas.microsoft.com/office/drawing/2014/main" id="{64C1897B-BBF3-4B8D-9EFD-B58FB97AD6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76" name="Freeform: Shape 275">
                <a:extLst>
                  <a:ext uri="{FF2B5EF4-FFF2-40B4-BE49-F238E27FC236}">
                    <a16:creationId xmlns:a16="http://schemas.microsoft.com/office/drawing/2014/main" id="{8F33C9FF-51FD-4E01-A7D6-DA07904BC0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244676"/>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277" name="Freeform: Shape 276">
                <a:extLst>
                  <a:ext uri="{FF2B5EF4-FFF2-40B4-BE49-F238E27FC236}">
                    <a16:creationId xmlns:a16="http://schemas.microsoft.com/office/drawing/2014/main" id="{1038A907-28E4-4AC5-A3DF-03B30DDB2D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78" name="Freeform: Shape 277">
                <a:extLst>
                  <a:ext uri="{FF2B5EF4-FFF2-40B4-BE49-F238E27FC236}">
                    <a16:creationId xmlns:a16="http://schemas.microsoft.com/office/drawing/2014/main" id="{E3BE620C-6DA4-4783-88DF-F2554F8E70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279" name="Freeform: Shape 278">
                <a:extLst>
                  <a:ext uri="{FF2B5EF4-FFF2-40B4-BE49-F238E27FC236}">
                    <a16:creationId xmlns:a16="http://schemas.microsoft.com/office/drawing/2014/main" id="{215C33E5-3C0F-413D-955F-910161E8B1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2446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80" name="Freeform: Shape 279">
                <a:extLst>
                  <a:ext uri="{FF2B5EF4-FFF2-40B4-BE49-F238E27FC236}">
                    <a16:creationId xmlns:a16="http://schemas.microsoft.com/office/drawing/2014/main" id="{D326348F-BB03-4656-B017-00439FE3EC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81" name="Freeform: Shape 280">
                <a:extLst>
                  <a:ext uri="{FF2B5EF4-FFF2-40B4-BE49-F238E27FC236}">
                    <a16:creationId xmlns:a16="http://schemas.microsoft.com/office/drawing/2014/main" id="{20055F29-A753-4AFE-AF14-DFDE3DE48E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82" name="Freeform: Shape 281">
                <a:extLst>
                  <a:ext uri="{FF2B5EF4-FFF2-40B4-BE49-F238E27FC236}">
                    <a16:creationId xmlns:a16="http://schemas.microsoft.com/office/drawing/2014/main" id="{657EA5FB-E669-4025-9D5B-6DF78AE480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0382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283" name="Freeform: Shape 282">
                <a:extLst>
                  <a:ext uri="{FF2B5EF4-FFF2-40B4-BE49-F238E27FC236}">
                    <a16:creationId xmlns:a16="http://schemas.microsoft.com/office/drawing/2014/main" id="{CBD49CA9-1E94-44AC-B174-9A93372738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84" name="Freeform: Shape 283">
                <a:extLst>
                  <a:ext uri="{FF2B5EF4-FFF2-40B4-BE49-F238E27FC236}">
                    <a16:creationId xmlns:a16="http://schemas.microsoft.com/office/drawing/2014/main" id="{558FC163-7C80-4AC8-87B6-AD07A9631F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285" name="Freeform: Shape 284">
                <a:extLst>
                  <a:ext uri="{FF2B5EF4-FFF2-40B4-BE49-F238E27FC236}">
                    <a16:creationId xmlns:a16="http://schemas.microsoft.com/office/drawing/2014/main" id="{FB938ED2-0548-468C-AB68-669B0C1572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86" name="Freeform: Shape 285">
                <a:extLst>
                  <a:ext uri="{FF2B5EF4-FFF2-40B4-BE49-F238E27FC236}">
                    <a16:creationId xmlns:a16="http://schemas.microsoft.com/office/drawing/2014/main" id="{4B558214-CC40-4472-A55E-779E4D2ADB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87" name="Freeform: Shape 286">
                <a:extLst>
                  <a:ext uri="{FF2B5EF4-FFF2-40B4-BE49-F238E27FC236}">
                    <a16:creationId xmlns:a16="http://schemas.microsoft.com/office/drawing/2014/main" id="{9FA37504-C92A-4150-9A6B-9B980E25CC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88" name="Freeform: Shape 287">
                <a:extLst>
                  <a:ext uri="{FF2B5EF4-FFF2-40B4-BE49-F238E27FC236}">
                    <a16:creationId xmlns:a16="http://schemas.microsoft.com/office/drawing/2014/main" id="{F932921F-34B0-4977-B152-3334098832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63072"/>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289" name="Freeform: Shape 288">
                <a:extLst>
                  <a:ext uri="{FF2B5EF4-FFF2-40B4-BE49-F238E27FC236}">
                    <a16:creationId xmlns:a16="http://schemas.microsoft.com/office/drawing/2014/main" id="{CAA972F9-99BB-44A2-8161-84EC4C4E1B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90" name="Freeform: Shape 289">
                <a:extLst>
                  <a:ext uri="{FF2B5EF4-FFF2-40B4-BE49-F238E27FC236}">
                    <a16:creationId xmlns:a16="http://schemas.microsoft.com/office/drawing/2014/main" id="{B070033F-E82A-4F69-8BE0-33B88CB6C4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291" name="Freeform: Shape 290">
                <a:extLst>
                  <a:ext uri="{FF2B5EF4-FFF2-40B4-BE49-F238E27FC236}">
                    <a16:creationId xmlns:a16="http://schemas.microsoft.com/office/drawing/2014/main" id="{5B8CB3D3-5CC3-46BA-B938-EFE5283D5C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63074"/>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92" name="Freeform: Shape 291">
                <a:extLst>
                  <a:ext uri="{FF2B5EF4-FFF2-40B4-BE49-F238E27FC236}">
                    <a16:creationId xmlns:a16="http://schemas.microsoft.com/office/drawing/2014/main" id="{C4515117-6988-4803-B47E-D964DC19FE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93" name="Freeform: Shape 292">
                <a:extLst>
                  <a:ext uri="{FF2B5EF4-FFF2-40B4-BE49-F238E27FC236}">
                    <a16:creationId xmlns:a16="http://schemas.microsoft.com/office/drawing/2014/main" id="{0FFD108F-3434-4F6A-B5DF-B216E81021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94" name="Freeform: Shape 293">
                <a:extLst>
                  <a:ext uri="{FF2B5EF4-FFF2-40B4-BE49-F238E27FC236}">
                    <a16:creationId xmlns:a16="http://schemas.microsoft.com/office/drawing/2014/main" id="{A74122B8-F9B6-4E3A-81B2-48070B698F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422225"/>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295" name="Freeform: Shape 294">
                <a:extLst>
                  <a:ext uri="{FF2B5EF4-FFF2-40B4-BE49-F238E27FC236}">
                    <a16:creationId xmlns:a16="http://schemas.microsoft.com/office/drawing/2014/main" id="{8CCA48B6-1BF9-443C-B83F-BA73DC92E7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96" name="Freeform: Shape 295">
                <a:extLst>
                  <a:ext uri="{FF2B5EF4-FFF2-40B4-BE49-F238E27FC236}">
                    <a16:creationId xmlns:a16="http://schemas.microsoft.com/office/drawing/2014/main" id="{BF6BF308-DD11-454B-9506-CB8767656D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297" name="Freeform: Shape 296">
                <a:extLst>
                  <a:ext uri="{FF2B5EF4-FFF2-40B4-BE49-F238E27FC236}">
                    <a16:creationId xmlns:a16="http://schemas.microsoft.com/office/drawing/2014/main" id="{FD69DFD3-74B3-4FFE-A6B0-2785452F6F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4222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98" name="Freeform: Shape 297">
                <a:extLst>
                  <a:ext uri="{FF2B5EF4-FFF2-40B4-BE49-F238E27FC236}">
                    <a16:creationId xmlns:a16="http://schemas.microsoft.com/office/drawing/2014/main" id="{70235D33-B714-484D-A828-A1C2B9DA2D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81374"/>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299" name="Freeform: Shape 298">
                <a:extLst>
                  <a:ext uri="{FF2B5EF4-FFF2-40B4-BE49-F238E27FC236}">
                    <a16:creationId xmlns:a16="http://schemas.microsoft.com/office/drawing/2014/main" id="{1B39A86E-3D93-4519-8339-AF2E16F48A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300" name="Freeform: Shape 299">
                <a:extLst>
                  <a:ext uri="{FF2B5EF4-FFF2-40B4-BE49-F238E27FC236}">
                    <a16:creationId xmlns:a16="http://schemas.microsoft.com/office/drawing/2014/main" id="{A473D478-5749-4AB9-84D3-B6FD2F7E3E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01" name="Freeform: Shape 300">
                <a:extLst>
                  <a:ext uri="{FF2B5EF4-FFF2-40B4-BE49-F238E27FC236}">
                    <a16:creationId xmlns:a16="http://schemas.microsoft.com/office/drawing/2014/main" id="{CD8CFC12-D4F6-4413-A980-9555DB05F9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02" name="Freeform: Shape 301">
                <a:extLst>
                  <a:ext uri="{FF2B5EF4-FFF2-40B4-BE49-F238E27FC236}">
                    <a16:creationId xmlns:a16="http://schemas.microsoft.com/office/drawing/2014/main" id="{D22FB6AD-7251-460C-8F68-EC9A30FE14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03" name="Freeform: Shape 302">
                <a:extLst>
                  <a:ext uri="{FF2B5EF4-FFF2-40B4-BE49-F238E27FC236}">
                    <a16:creationId xmlns:a16="http://schemas.microsoft.com/office/drawing/2014/main" id="{196CEA23-5605-4C36-BCE1-43F7BC7E62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304" name="Freeform: Shape 303">
                <a:extLst>
                  <a:ext uri="{FF2B5EF4-FFF2-40B4-BE49-F238E27FC236}">
                    <a16:creationId xmlns:a16="http://schemas.microsoft.com/office/drawing/2014/main" id="{F1F2BD5B-1A74-4E54-8D22-8B01306D28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05" name="Freeform: Shape 304">
                <a:extLst>
                  <a:ext uri="{FF2B5EF4-FFF2-40B4-BE49-F238E27FC236}">
                    <a16:creationId xmlns:a16="http://schemas.microsoft.com/office/drawing/2014/main" id="{2CB5096C-92D4-4D92-BE5E-DC9F8CE875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4062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306" name="Freeform: Shape 305">
                <a:extLst>
                  <a:ext uri="{FF2B5EF4-FFF2-40B4-BE49-F238E27FC236}">
                    <a16:creationId xmlns:a16="http://schemas.microsoft.com/office/drawing/2014/main" id="{4E952EA9-6EEB-4188-8280-B5941B54B2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307" name="Freeform: Shape 306">
                <a:extLst>
                  <a:ext uri="{FF2B5EF4-FFF2-40B4-BE49-F238E27FC236}">
                    <a16:creationId xmlns:a16="http://schemas.microsoft.com/office/drawing/2014/main" id="{CAF3A5A9-96B1-4099-A611-0343087806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08" name="Freeform: Shape 307">
                <a:extLst>
                  <a:ext uri="{FF2B5EF4-FFF2-40B4-BE49-F238E27FC236}">
                    <a16:creationId xmlns:a16="http://schemas.microsoft.com/office/drawing/2014/main" id="{4690DDC6-840C-4039-A44E-2C9D11454E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09" name="Freeform: Shape 308">
                <a:extLst>
                  <a:ext uri="{FF2B5EF4-FFF2-40B4-BE49-F238E27FC236}">
                    <a16:creationId xmlns:a16="http://schemas.microsoft.com/office/drawing/2014/main" id="{00445CEA-D59C-477B-84A8-7163839581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0" name="Freeform: Shape 309">
                <a:extLst>
                  <a:ext uri="{FF2B5EF4-FFF2-40B4-BE49-F238E27FC236}">
                    <a16:creationId xmlns:a16="http://schemas.microsoft.com/office/drawing/2014/main" id="{1D84F960-F314-41FE-8E0C-9B8DE8B5C3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311" name="Freeform: Shape 310">
                <a:extLst>
                  <a:ext uri="{FF2B5EF4-FFF2-40B4-BE49-F238E27FC236}">
                    <a16:creationId xmlns:a16="http://schemas.microsoft.com/office/drawing/2014/main" id="{F23074B2-0A5D-42D1-914E-A60316556F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2" name="Freeform: Shape 311">
                <a:extLst>
                  <a:ext uri="{FF2B5EF4-FFF2-40B4-BE49-F238E27FC236}">
                    <a16:creationId xmlns:a16="http://schemas.microsoft.com/office/drawing/2014/main" id="{6ACE5B8D-E475-4895-896B-97717639DC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9977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313" name="Freeform: Shape 312">
                <a:extLst>
                  <a:ext uri="{FF2B5EF4-FFF2-40B4-BE49-F238E27FC236}">
                    <a16:creationId xmlns:a16="http://schemas.microsoft.com/office/drawing/2014/main" id="{D63AD73B-CAD9-48E0-89E1-1F531A9F72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9977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4" name="Freeform: Shape 313">
                <a:extLst>
                  <a:ext uri="{FF2B5EF4-FFF2-40B4-BE49-F238E27FC236}">
                    <a16:creationId xmlns:a16="http://schemas.microsoft.com/office/drawing/2014/main" id="{8F67E191-9D6E-46DA-982D-34D686BF6C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5" name="Freeform: Shape 314">
                <a:extLst>
                  <a:ext uri="{FF2B5EF4-FFF2-40B4-BE49-F238E27FC236}">
                    <a16:creationId xmlns:a16="http://schemas.microsoft.com/office/drawing/2014/main" id="{A3B9058F-A876-4D14-994D-2999554CF7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6" name="Freeform: Shape 315">
                <a:extLst>
                  <a:ext uri="{FF2B5EF4-FFF2-40B4-BE49-F238E27FC236}">
                    <a16:creationId xmlns:a16="http://schemas.microsoft.com/office/drawing/2014/main" id="{930DC04D-63F7-4A8B-8BA0-EBB37FBCE1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7" name="Freeform: Shape 316">
                <a:extLst>
                  <a:ext uri="{FF2B5EF4-FFF2-40B4-BE49-F238E27FC236}">
                    <a16:creationId xmlns:a16="http://schemas.microsoft.com/office/drawing/2014/main" id="{DCAA7B2F-CAA7-487C-B9C3-550DCBD496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599770"/>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8" name="Freeform: Shape 317">
                <a:extLst>
                  <a:ext uri="{FF2B5EF4-FFF2-40B4-BE49-F238E27FC236}">
                    <a16:creationId xmlns:a16="http://schemas.microsoft.com/office/drawing/2014/main" id="{A51E6295-56F4-4B47-9703-8B5C833054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9" name="Freeform: Shape 318">
                <a:extLst>
                  <a:ext uri="{FF2B5EF4-FFF2-40B4-BE49-F238E27FC236}">
                    <a16:creationId xmlns:a16="http://schemas.microsoft.com/office/drawing/2014/main" id="{FC66FAB9-F717-484C-9F47-ABFBC94A72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7" y="365901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320" name="Freeform: Shape 319">
                <a:extLst>
                  <a:ext uri="{FF2B5EF4-FFF2-40B4-BE49-F238E27FC236}">
                    <a16:creationId xmlns:a16="http://schemas.microsoft.com/office/drawing/2014/main" id="{DA704F57-9070-4439-B6BB-136279857C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2" y="3659014"/>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21" name="Freeform: Shape 320">
                <a:extLst>
                  <a:ext uri="{FF2B5EF4-FFF2-40B4-BE49-F238E27FC236}">
                    <a16:creationId xmlns:a16="http://schemas.microsoft.com/office/drawing/2014/main" id="{66BD4C2A-A544-4628-B9B4-BC803609CB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2"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22" name="Freeform: Shape 321">
                <a:extLst>
                  <a:ext uri="{FF2B5EF4-FFF2-40B4-BE49-F238E27FC236}">
                    <a16:creationId xmlns:a16="http://schemas.microsoft.com/office/drawing/2014/main" id="{CE9A844C-1080-4183-A980-8E2982155B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23" name="Freeform: Shape 322">
                <a:extLst>
                  <a:ext uri="{FF2B5EF4-FFF2-40B4-BE49-F238E27FC236}">
                    <a16:creationId xmlns:a16="http://schemas.microsoft.com/office/drawing/2014/main" id="{92348B29-40E9-4CE2-A23C-9360144735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24" name="Freeform: Shape 323">
                <a:extLst>
                  <a:ext uri="{FF2B5EF4-FFF2-40B4-BE49-F238E27FC236}">
                    <a16:creationId xmlns:a16="http://schemas.microsoft.com/office/drawing/2014/main" id="{9BB11EDA-F6E1-45BA-B49F-7ABDD656E9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659014"/>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25" name="Freeform: Shape 324">
                <a:extLst>
                  <a:ext uri="{FF2B5EF4-FFF2-40B4-BE49-F238E27FC236}">
                    <a16:creationId xmlns:a16="http://schemas.microsoft.com/office/drawing/2014/main" id="{F441DFD2-327A-4071-9249-BCAEF800DA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26" name="Freeform: Shape 325">
                <a:extLst>
                  <a:ext uri="{FF2B5EF4-FFF2-40B4-BE49-F238E27FC236}">
                    <a16:creationId xmlns:a16="http://schemas.microsoft.com/office/drawing/2014/main" id="{304F0367-9F6D-4C5F-9818-3CC35C87A4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9" y="371816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327" name="Freeform: Shape 326">
                <a:extLst>
                  <a:ext uri="{FF2B5EF4-FFF2-40B4-BE49-F238E27FC236}">
                    <a16:creationId xmlns:a16="http://schemas.microsoft.com/office/drawing/2014/main" id="{C967B7DB-7330-4692-AA81-CAFC51606A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4" y="371816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28" name="Freeform: Shape 327">
                <a:extLst>
                  <a:ext uri="{FF2B5EF4-FFF2-40B4-BE49-F238E27FC236}">
                    <a16:creationId xmlns:a16="http://schemas.microsoft.com/office/drawing/2014/main" id="{57F65263-2AFD-44AD-AD61-23EC3085CD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4"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29" name="Freeform: Shape 328">
                <a:extLst>
                  <a:ext uri="{FF2B5EF4-FFF2-40B4-BE49-F238E27FC236}">
                    <a16:creationId xmlns:a16="http://schemas.microsoft.com/office/drawing/2014/main" id="{BD4C27B8-A29B-4575-9EC4-A1B7DC079A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30" name="Freeform: Shape 329">
                <a:extLst>
                  <a:ext uri="{FF2B5EF4-FFF2-40B4-BE49-F238E27FC236}">
                    <a16:creationId xmlns:a16="http://schemas.microsoft.com/office/drawing/2014/main" id="{69107FDD-0652-42DE-97A0-264223E6D9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31" name="Freeform: Shape 330">
                <a:extLst>
                  <a:ext uri="{FF2B5EF4-FFF2-40B4-BE49-F238E27FC236}">
                    <a16:creationId xmlns:a16="http://schemas.microsoft.com/office/drawing/2014/main" id="{13688F79-032F-4291-869C-3C26B5E9F9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71816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32" name="Freeform: Shape 331">
                <a:extLst>
                  <a:ext uri="{FF2B5EF4-FFF2-40B4-BE49-F238E27FC236}">
                    <a16:creationId xmlns:a16="http://schemas.microsoft.com/office/drawing/2014/main" id="{661A607F-AD34-4B38-87EF-D0AFBDDF3A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5"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33" name="Freeform: Shape 332">
                <a:extLst>
                  <a:ext uri="{FF2B5EF4-FFF2-40B4-BE49-F238E27FC236}">
                    <a16:creationId xmlns:a16="http://schemas.microsoft.com/office/drawing/2014/main" id="{5694E08C-39BB-4792-B645-37D3E63B7D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40" y="377741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334" name="Freeform: Shape 333">
                <a:extLst>
                  <a:ext uri="{FF2B5EF4-FFF2-40B4-BE49-F238E27FC236}">
                    <a16:creationId xmlns:a16="http://schemas.microsoft.com/office/drawing/2014/main" id="{0167048B-FB7B-4B7A-B679-D7974FF515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5"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335" name="Freeform: Shape 334">
                <a:extLst>
                  <a:ext uri="{FF2B5EF4-FFF2-40B4-BE49-F238E27FC236}">
                    <a16:creationId xmlns:a16="http://schemas.microsoft.com/office/drawing/2014/main" id="{4926B316-063E-4D72-AC12-F0953B3204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6"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36" name="Freeform: Shape 335">
                <a:extLst>
                  <a:ext uri="{FF2B5EF4-FFF2-40B4-BE49-F238E27FC236}">
                    <a16:creationId xmlns:a16="http://schemas.microsoft.com/office/drawing/2014/main" id="{9772A1FC-2C0F-47A6-83D6-9A4A7973D1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83"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37" name="Freeform: Shape 336">
                <a:extLst>
                  <a:ext uri="{FF2B5EF4-FFF2-40B4-BE49-F238E27FC236}">
                    <a16:creationId xmlns:a16="http://schemas.microsoft.com/office/drawing/2014/main" id="{4DF32C85-4E56-4356-AE0F-2C8D278F01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35"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38" name="Freeform: Shape 337">
                <a:extLst>
                  <a:ext uri="{FF2B5EF4-FFF2-40B4-BE49-F238E27FC236}">
                    <a16:creationId xmlns:a16="http://schemas.microsoft.com/office/drawing/2014/main" id="{80ACC557-85EF-41DC-B9EC-B0C63F4520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82"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339" name="Freeform: Shape 338">
                <a:extLst>
                  <a:ext uri="{FF2B5EF4-FFF2-40B4-BE49-F238E27FC236}">
                    <a16:creationId xmlns:a16="http://schemas.microsoft.com/office/drawing/2014/main" id="{13640E5B-764E-4718-975F-3E620288A8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31"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40" name="Freeform: Shape 339">
                <a:extLst>
                  <a:ext uri="{FF2B5EF4-FFF2-40B4-BE49-F238E27FC236}">
                    <a16:creationId xmlns:a16="http://schemas.microsoft.com/office/drawing/2014/main" id="{16A2EF26-7944-4D17-96AE-ABC43243A3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481374"/>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41" name="Freeform: Shape 340">
                <a:extLst>
                  <a:ext uri="{FF2B5EF4-FFF2-40B4-BE49-F238E27FC236}">
                    <a16:creationId xmlns:a16="http://schemas.microsoft.com/office/drawing/2014/main" id="{5A1A1B38-0AEF-44DE-B6A5-0B60A59FC4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42" name="Freeform: Shape 341">
                <a:extLst>
                  <a:ext uri="{FF2B5EF4-FFF2-40B4-BE49-F238E27FC236}">
                    <a16:creationId xmlns:a16="http://schemas.microsoft.com/office/drawing/2014/main" id="{B94D0D12-8DCC-41BF-9225-D72CF3DF56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481374"/>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343" name="Freeform: Shape 342">
                <a:extLst>
                  <a:ext uri="{FF2B5EF4-FFF2-40B4-BE49-F238E27FC236}">
                    <a16:creationId xmlns:a16="http://schemas.microsoft.com/office/drawing/2014/main" id="{B9E43D6F-7890-4F99-B7CE-C30DBDEA2D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44" name="Freeform: Shape 343">
                <a:extLst>
                  <a:ext uri="{FF2B5EF4-FFF2-40B4-BE49-F238E27FC236}">
                    <a16:creationId xmlns:a16="http://schemas.microsoft.com/office/drawing/2014/main" id="{82E7692B-A0A5-4B63-9E78-B255FCBAD1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345" name="Freeform: Shape 344">
                <a:extLst>
                  <a:ext uri="{FF2B5EF4-FFF2-40B4-BE49-F238E27FC236}">
                    <a16:creationId xmlns:a16="http://schemas.microsoft.com/office/drawing/2014/main" id="{D947BA6F-304B-47B9-913C-6EF6D22B1B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48137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346" name="Freeform: Shape 345">
                <a:extLst>
                  <a:ext uri="{FF2B5EF4-FFF2-40B4-BE49-F238E27FC236}">
                    <a16:creationId xmlns:a16="http://schemas.microsoft.com/office/drawing/2014/main" id="{73AA783A-6086-4C47-8151-6085EADB0F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4062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47" name="Freeform: Shape 346">
                <a:extLst>
                  <a:ext uri="{FF2B5EF4-FFF2-40B4-BE49-F238E27FC236}">
                    <a16:creationId xmlns:a16="http://schemas.microsoft.com/office/drawing/2014/main" id="{CCB3DC39-E9B5-49ED-B30E-2FB5651CE6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4062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48" name="Freeform: Shape 347">
                <a:extLst>
                  <a:ext uri="{FF2B5EF4-FFF2-40B4-BE49-F238E27FC236}">
                    <a16:creationId xmlns:a16="http://schemas.microsoft.com/office/drawing/2014/main" id="{F1AB56F4-B1CC-4680-ACEF-B87EAA7DDD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406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349" name="Freeform: Shape 348">
                <a:extLst>
                  <a:ext uri="{FF2B5EF4-FFF2-40B4-BE49-F238E27FC236}">
                    <a16:creationId xmlns:a16="http://schemas.microsoft.com/office/drawing/2014/main" id="{433FE7BD-2D20-45C5-A447-5F0E933734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4062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50" name="Freeform: Shape 349">
                <a:extLst>
                  <a:ext uri="{FF2B5EF4-FFF2-40B4-BE49-F238E27FC236}">
                    <a16:creationId xmlns:a16="http://schemas.microsoft.com/office/drawing/2014/main" id="{59D9EB2A-0CB8-463E-8313-3470C29C4B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406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351" name="Freeform: Shape 350">
                <a:extLst>
                  <a:ext uri="{FF2B5EF4-FFF2-40B4-BE49-F238E27FC236}">
                    <a16:creationId xmlns:a16="http://schemas.microsoft.com/office/drawing/2014/main" id="{6AE0C53E-D056-4795-A700-7EBC6C9AE3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40631"/>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352" name="Freeform: Shape 351">
                <a:extLst>
                  <a:ext uri="{FF2B5EF4-FFF2-40B4-BE49-F238E27FC236}">
                    <a16:creationId xmlns:a16="http://schemas.microsoft.com/office/drawing/2014/main" id="{A93FCCD7-1DE2-4D8D-9071-88B245ED52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997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53" name="Freeform: Shape 352">
                <a:extLst>
                  <a:ext uri="{FF2B5EF4-FFF2-40B4-BE49-F238E27FC236}">
                    <a16:creationId xmlns:a16="http://schemas.microsoft.com/office/drawing/2014/main" id="{8A140C86-8820-4678-B15E-7AECBF59A8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54" name="Freeform: Shape 353">
                <a:extLst>
                  <a:ext uri="{FF2B5EF4-FFF2-40B4-BE49-F238E27FC236}">
                    <a16:creationId xmlns:a16="http://schemas.microsoft.com/office/drawing/2014/main" id="{0BC8E0EB-69E1-484B-AE06-E57C908595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997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355" name="Freeform: Shape 354">
                <a:extLst>
                  <a:ext uri="{FF2B5EF4-FFF2-40B4-BE49-F238E27FC236}">
                    <a16:creationId xmlns:a16="http://schemas.microsoft.com/office/drawing/2014/main" id="{FBC0FD0C-82A7-44BF-A997-0A9CA418AF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56" name="Freeform: Shape 355">
                <a:extLst>
                  <a:ext uri="{FF2B5EF4-FFF2-40B4-BE49-F238E27FC236}">
                    <a16:creationId xmlns:a16="http://schemas.microsoft.com/office/drawing/2014/main" id="{A7390762-8393-4F33-80E6-21BA751334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997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357" name="Freeform: Shape 356">
                <a:extLst>
                  <a:ext uri="{FF2B5EF4-FFF2-40B4-BE49-F238E27FC236}">
                    <a16:creationId xmlns:a16="http://schemas.microsoft.com/office/drawing/2014/main" id="{81B7B85A-833F-464A-939B-149F84E40E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9978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58" name="Freeform: Shape 357">
                <a:extLst>
                  <a:ext uri="{FF2B5EF4-FFF2-40B4-BE49-F238E27FC236}">
                    <a16:creationId xmlns:a16="http://schemas.microsoft.com/office/drawing/2014/main" id="{F485BF70-0F08-4E17-AFD1-6C5C7B258B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65902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59" name="Freeform: Shape 358">
                <a:extLst>
                  <a:ext uri="{FF2B5EF4-FFF2-40B4-BE49-F238E27FC236}">
                    <a16:creationId xmlns:a16="http://schemas.microsoft.com/office/drawing/2014/main" id="{13C387DD-897C-4282-BEED-6E0BE32860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60" name="Freeform: Shape 359">
                <a:extLst>
                  <a:ext uri="{FF2B5EF4-FFF2-40B4-BE49-F238E27FC236}">
                    <a16:creationId xmlns:a16="http://schemas.microsoft.com/office/drawing/2014/main" id="{1C79F195-D52B-4E48-A9FF-F074256119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6590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361" name="Freeform: Shape 360">
                <a:extLst>
                  <a:ext uri="{FF2B5EF4-FFF2-40B4-BE49-F238E27FC236}">
                    <a16:creationId xmlns:a16="http://schemas.microsoft.com/office/drawing/2014/main" id="{F445D0FA-966F-400A-AC8D-8CAAF02E6A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62" name="Freeform: Shape 361">
                <a:extLst>
                  <a:ext uri="{FF2B5EF4-FFF2-40B4-BE49-F238E27FC236}">
                    <a16:creationId xmlns:a16="http://schemas.microsoft.com/office/drawing/2014/main" id="{376ECD94-6896-441C-AA44-A4F57F0219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363" name="Freeform: Shape 362">
                <a:extLst>
                  <a:ext uri="{FF2B5EF4-FFF2-40B4-BE49-F238E27FC236}">
                    <a16:creationId xmlns:a16="http://schemas.microsoft.com/office/drawing/2014/main" id="{FC92C350-CAD6-4C2E-A65E-E94F58C372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64" name="Freeform: Shape 363">
                <a:extLst>
                  <a:ext uri="{FF2B5EF4-FFF2-40B4-BE49-F238E27FC236}">
                    <a16:creationId xmlns:a16="http://schemas.microsoft.com/office/drawing/2014/main" id="{E71598A5-7F8D-4836-B6FC-F1D1582785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71817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65" name="Freeform: Shape 364">
                <a:extLst>
                  <a:ext uri="{FF2B5EF4-FFF2-40B4-BE49-F238E27FC236}">
                    <a16:creationId xmlns:a16="http://schemas.microsoft.com/office/drawing/2014/main" id="{BDCB0F85-A6C5-4E65-8F0A-52671EB3D5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66" name="Freeform: Shape 365">
                <a:extLst>
                  <a:ext uri="{FF2B5EF4-FFF2-40B4-BE49-F238E27FC236}">
                    <a16:creationId xmlns:a16="http://schemas.microsoft.com/office/drawing/2014/main" id="{87FFBD54-2EF4-448F-96C7-157A3C6AD3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71817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367" name="Freeform: Shape 366">
                <a:extLst>
                  <a:ext uri="{FF2B5EF4-FFF2-40B4-BE49-F238E27FC236}">
                    <a16:creationId xmlns:a16="http://schemas.microsoft.com/office/drawing/2014/main" id="{CAEA2FD7-C9B8-45B4-BEFC-977053FBB2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68" name="Freeform: Shape 367">
                <a:extLst>
                  <a:ext uri="{FF2B5EF4-FFF2-40B4-BE49-F238E27FC236}">
                    <a16:creationId xmlns:a16="http://schemas.microsoft.com/office/drawing/2014/main" id="{FF912821-388F-422F-B692-31B5E6DE7E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71817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369" name="Freeform: Shape 368">
                <a:extLst>
                  <a:ext uri="{FF2B5EF4-FFF2-40B4-BE49-F238E27FC236}">
                    <a16:creationId xmlns:a16="http://schemas.microsoft.com/office/drawing/2014/main" id="{F263D211-562D-46EA-AE01-7B1EDBF713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71817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70" name="Freeform: Shape 369">
                <a:extLst>
                  <a:ext uri="{FF2B5EF4-FFF2-40B4-BE49-F238E27FC236}">
                    <a16:creationId xmlns:a16="http://schemas.microsoft.com/office/drawing/2014/main" id="{800610A8-10E1-40B1-ABDE-A9D3EEADD1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2" y="377741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71" name="Freeform: Shape 370">
                <a:extLst>
                  <a:ext uri="{FF2B5EF4-FFF2-40B4-BE49-F238E27FC236}">
                    <a16:creationId xmlns:a16="http://schemas.microsoft.com/office/drawing/2014/main" id="{764A3047-3F92-4E69-A680-416CC114BC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2" y="377741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72" name="Freeform: Shape 371">
                <a:extLst>
                  <a:ext uri="{FF2B5EF4-FFF2-40B4-BE49-F238E27FC236}">
                    <a16:creationId xmlns:a16="http://schemas.microsoft.com/office/drawing/2014/main" id="{7F1FA955-903A-430D-A1DA-7E6E303A1B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8" y="3777419"/>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373" name="Freeform: Shape 372">
                <a:extLst>
                  <a:ext uri="{FF2B5EF4-FFF2-40B4-BE49-F238E27FC236}">
                    <a16:creationId xmlns:a16="http://schemas.microsoft.com/office/drawing/2014/main" id="{6BC0288C-46CF-46BB-BF88-CFA8B1D85F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4" y="3777383"/>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74" name="Freeform: Shape 373">
                <a:extLst>
                  <a:ext uri="{FF2B5EF4-FFF2-40B4-BE49-F238E27FC236}">
                    <a16:creationId xmlns:a16="http://schemas.microsoft.com/office/drawing/2014/main" id="{2867B317-CCCD-4EC7-8406-314DB7830C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87" y="37774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375" name="Freeform: Shape 374">
                <a:extLst>
                  <a:ext uri="{FF2B5EF4-FFF2-40B4-BE49-F238E27FC236}">
                    <a16:creationId xmlns:a16="http://schemas.microsoft.com/office/drawing/2014/main" id="{3CEEC945-6738-47C2-88E6-DB29BE3EBE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grpSp>
        <p:grpSp>
          <p:nvGrpSpPr>
            <p:cNvPr id="37" name="Graphic 4">
              <a:extLst>
                <a:ext uri="{FF2B5EF4-FFF2-40B4-BE49-F238E27FC236}">
                  <a16:creationId xmlns:a16="http://schemas.microsoft.com/office/drawing/2014/main" id="{620CB8D1-CE41-4A5C-8FD5-DACED65531EE}"/>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0154385" y="4452524"/>
              <a:ext cx="1443404" cy="1443428"/>
              <a:chOff x="5734037" y="3067039"/>
              <a:chExt cx="724483" cy="724489"/>
            </a:xfrm>
            <a:grpFill/>
          </p:grpSpPr>
          <p:sp>
            <p:nvSpPr>
              <p:cNvPr id="38" name="Freeform: Shape 37">
                <a:extLst>
                  <a:ext uri="{FF2B5EF4-FFF2-40B4-BE49-F238E27FC236}">
                    <a16:creationId xmlns:a16="http://schemas.microsoft.com/office/drawing/2014/main" id="{EA5E2DDF-06EC-428F-9085-5AE5B2F33E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067039"/>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6579F314-5DE2-47CC-A508-6E15B3B879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C969A4AD-8589-4A96-8118-DE73000C47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20A98F31-9A68-46C2-A001-8011DF7C49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9B442335-3E37-40C9-9E08-8D7931CC99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E846DFE3-FEC9-4DBF-9290-F60816F8A2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9BD31C12-2164-410B-9A3A-6C1BEEA5BD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DF87D878-021F-4966-9031-5203868AA4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2628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A1927FB0-8581-4B00-B542-1426415D58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2628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F11076EE-3A40-4B54-B1F7-555E6831B6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4315A147-8A55-4B74-8F80-58B50585E0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C918AFBC-933F-4220-A164-BA4B40B4DF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53814E64-DB41-47BE-9E6E-F40AC4A82F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12628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6DC1BF4C-B973-4D6F-AF0E-EA5838A1DB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8F9E73A9-D8DE-4FB2-BCA9-D07DD7A2E1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8543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0B2FF232-F7ED-4A4E-A36D-94E7B24F37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E058CFC5-FAB0-40DD-9B58-D7A64EF01F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B7C79FDB-284E-41FB-A93C-3A6A4F9488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706A4151-1369-4294-824A-70C8F929FC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BB9396E5-7245-48DA-AA32-5AB0842B7E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066EB7EE-D151-4B68-B14C-1C54DF2B18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FF4EDA4A-9471-4A70-9A00-B1A66B5E1B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24467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04799963-01EB-401F-8BFD-6CDF641B5C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244677"/>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04CB3DF6-6D3D-40C5-B741-F2D83DD79E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CA7B3897-3CBB-49E3-90EC-96E63DD9A8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E37DB1E2-1825-47B1-9E89-634473EF50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D2052410-9234-4B80-B825-7F91A5D615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24467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08E7CB48-0744-4DF2-86B6-3335F38E6A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CEB74DCF-332B-4BD3-B036-4A133327A2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0382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91B69718-3DD4-4F38-81E1-2342692AFF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8" name="Freeform: Shape 67">
                <a:extLst>
                  <a:ext uri="{FF2B5EF4-FFF2-40B4-BE49-F238E27FC236}">
                    <a16:creationId xmlns:a16="http://schemas.microsoft.com/office/drawing/2014/main" id="{D5CE2490-5C33-412B-B444-D335E3AE8D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9" name="Freeform: Shape 68">
                <a:extLst>
                  <a:ext uri="{FF2B5EF4-FFF2-40B4-BE49-F238E27FC236}">
                    <a16:creationId xmlns:a16="http://schemas.microsoft.com/office/drawing/2014/main" id="{3328ABF3-0C84-459E-B986-7DCD455B6C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0" name="Freeform: Shape 69">
                <a:extLst>
                  <a:ext uri="{FF2B5EF4-FFF2-40B4-BE49-F238E27FC236}">
                    <a16:creationId xmlns:a16="http://schemas.microsoft.com/office/drawing/2014/main" id="{37381077-83CF-4050-A5F3-8C33C6E707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920C082F-B414-4A4B-82AB-CE86C925CA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0382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2" name="Freeform: Shape 71">
                <a:extLst>
                  <a:ext uri="{FF2B5EF4-FFF2-40B4-BE49-F238E27FC236}">
                    <a16:creationId xmlns:a16="http://schemas.microsoft.com/office/drawing/2014/main" id="{0B3086F2-6938-4EB0-9EC8-B829D1E9F2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3" name="Freeform: Shape 72">
                <a:extLst>
                  <a:ext uri="{FF2B5EF4-FFF2-40B4-BE49-F238E27FC236}">
                    <a16:creationId xmlns:a16="http://schemas.microsoft.com/office/drawing/2014/main" id="{5E9F8385-761F-44AF-8AC6-CDBA79A52D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63074"/>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id="{09AADCB5-90F3-4C5F-97B2-73CFF780AE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5" name="Freeform: Shape 74">
                <a:extLst>
                  <a:ext uri="{FF2B5EF4-FFF2-40B4-BE49-F238E27FC236}">
                    <a16:creationId xmlns:a16="http://schemas.microsoft.com/office/drawing/2014/main" id="{ABB6628B-E9D0-4651-8570-CF1E5DB026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6" name="Freeform: Shape 75">
                <a:extLst>
                  <a:ext uri="{FF2B5EF4-FFF2-40B4-BE49-F238E27FC236}">
                    <a16:creationId xmlns:a16="http://schemas.microsoft.com/office/drawing/2014/main" id="{34C9E771-C0D9-4027-96D7-651E8B7361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380B5730-FEEA-409B-9D23-066B99E31B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id="{B4A9FBAD-235A-4A0F-8C54-15633CCAFF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63074"/>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9" name="Freeform: Shape 78">
                <a:extLst>
                  <a:ext uri="{FF2B5EF4-FFF2-40B4-BE49-F238E27FC236}">
                    <a16:creationId xmlns:a16="http://schemas.microsoft.com/office/drawing/2014/main" id="{BF2F6746-8E16-406D-835E-5FCE6D4F07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80" name="Freeform: Shape 79">
                <a:extLst>
                  <a:ext uri="{FF2B5EF4-FFF2-40B4-BE49-F238E27FC236}">
                    <a16:creationId xmlns:a16="http://schemas.microsoft.com/office/drawing/2014/main" id="{4FADF2DF-4564-4627-AA45-85EFB70829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222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81" name="Freeform: Shape 80">
                <a:extLst>
                  <a:ext uri="{FF2B5EF4-FFF2-40B4-BE49-F238E27FC236}">
                    <a16:creationId xmlns:a16="http://schemas.microsoft.com/office/drawing/2014/main" id="{3D4185DD-65EF-442E-935F-90BDEB5E82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2" name="Freeform: Shape 81">
                <a:extLst>
                  <a:ext uri="{FF2B5EF4-FFF2-40B4-BE49-F238E27FC236}">
                    <a16:creationId xmlns:a16="http://schemas.microsoft.com/office/drawing/2014/main" id="{0B30569E-CF14-4DF4-AE71-046DC42001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3" name="Freeform: Shape 82">
                <a:extLst>
                  <a:ext uri="{FF2B5EF4-FFF2-40B4-BE49-F238E27FC236}">
                    <a16:creationId xmlns:a16="http://schemas.microsoft.com/office/drawing/2014/main" id="{ADC6272B-8E87-4AF5-A668-16EC7F3C4E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id="{95404AC5-86D6-4864-BE91-84B6F66D57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5" name="Freeform: Shape 84">
                <a:extLst>
                  <a:ext uri="{FF2B5EF4-FFF2-40B4-BE49-F238E27FC236}">
                    <a16:creationId xmlns:a16="http://schemas.microsoft.com/office/drawing/2014/main" id="{0283DF22-5559-4FAB-A06F-CDB1F9C996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4222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6" name="Freeform: Shape 85">
                <a:extLst>
                  <a:ext uri="{FF2B5EF4-FFF2-40B4-BE49-F238E27FC236}">
                    <a16:creationId xmlns:a16="http://schemas.microsoft.com/office/drawing/2014/main" id="{F82E770A-E6CC-441E-A6A9-47A33BF503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7" name="Freeform: Shape 86">
                <a:extLst>
                  <a:ext uri="{FF2B5EF4-FFF2-40B4-BE49-F238E27FC236}">
                    <a16:creationId xmlns:a16="http://schemas.microsoft.com/office/drawing/2014/main" id="{32C89056-2DB3-4565-8418-63EE598E0C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88" name="Freeform: Shape 87">
                <a:extLst>
                  <a:ext uri="{FF2B5EF4-FFF2-40B4-BE49-F238E27FC236}">
                    <a16:creationId xmlns:a16="http://schemas.microsoft.com/office/drawing/2014/main" id="{A81C1B01-00CC-4C39-A005-8544974B93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89" name="Freeform: Shape 88">
                <a:extLst>
                  <a:ext uri="{FF2B5EF4-FFF2-40B4-BE49-F238E27FC236}">
                    <a16:creationId xmlns:a16="http://schemas.microsoft.com/office/drawing/2014/main" id="{EC8F3F3D-5E7B-4168-BA7B-09B22C878A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067039"/>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90" name="Freeform: Shape 89">
                <a:extLst>
                  <a:ext uri="{FF2B5EF4-FFF2-40B4-BE49-F238E27FC236}">
                    <a16:creationId xmlns:a16="http://schemas.microsoft.com/office/drawing/2014/main" id="{BB09AD41-8582-44F1-A4DB-8C4ECC1D6A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91" name="Freeform: Shape 90">
                <a:extLst>
                  <a:ext uri="{FF2B5EF4-FFF2-40B4-BE49-F238E27FC236}">
                    <a16:creationId xmlns:a16="http://schemas.microsoft.com/office/drawing/2014/main" id="{EEF98626-AA8E-4ABF-A29A-89C159D70B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92" name="Freeform: Shape 91">
                <a:extLst>
                  <a:ext uri="{FF2B5EF4-FFF2-40B4-BE49-F238E27FC236}">
                    <a16:creationId xmlns:a16="http://schemas.microsoft.com/office/drawing/2014/main" id="{8A910E73-8115-449D-91BC-4BFD85100B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93" name="Freeform: Shape 92">
                <a:extLst>
                  <a:ext uri="{FF2B5EF4-FFF2-40B4-BE49-F238E27FC236}">
                    <a16:creationId xmlns:a16="http://schemas.microsoft.com/office/drawing/2014/main" id="{2BA84EC5-ADB4-412B-9D7F-785CA24046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2628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94" name="Freeform: Shape 93">
                <a:extLst>
                  <a:ext uri="{FF2B5EF4-FFF2-40B4-BE49-F238E27FC236}">
                    <a16:creationId xmlns:a16="http://schemas.microsoft.com/office/drawing/2014/main" id="{1EAEE025-D974-498D-B276-E887588BFB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95" name="Freeform: Shape 94">
                <a:extLst>
                  <a:ext uri="{FF2B5EF4-FFF2-40B4-BE49-F238E27FC236}">
                    <a16:creationId xmlns:a16="http://schemas.microsoft.com/office/drawing/2014/main" id="{C0A6777F-C322-4CFA-B4FA-C98FF4CBF6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2628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96" name="Freeform: Shape 95">
                <a:extLst>
                  <a:ext uri="{FF2B5EF4-FFF2-40B4-BE49-F238E27FC236}">
                    <a16:creationId xmlns:a16="http://schemas.microsoft.com/office/drawing/2014/main" id="{6C45B00F-D649-44DC-9CB3-04C5A6CB86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97" name="Freeform: Shape 96">
                <a:extLst>
                  <a:ext uri="{FF2B5EF4-FFF2-40B4-BE49-F238E27FC236}">
                    <a16:creationId xmlns:a16="http://schemas.microsoft.com/office/drawing/2014/main" id="{14D681DB-7395-46C8-A277-8D5478BA84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98" name="Freeform: Shape 97">
                <a:extLst>
                  <a:ext uri="{FF2B5EF4-FFF2-40B4-BE49-F238E27FC236}">
                    <a16:creationId xmlns:a16="http://schemas.microsoft.com/office/drawing/2014/main" id="{2FF0C982-758E-46DD-88BE-0B1087F201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2628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99" name="Freeform: Shape 98">
                <a:extLst>
                  <a:ext uri="{FF2B5EF4-FFF2-40B4-BE49-F238E27FC236}">
                    <a16:creationId xmlns:a16="http://schemas.microsoft.com/office/drawing/2014/main" id="{3AC91889-4175-4937-A495-37094F3EEB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85433"/>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0" name="Freeform: Shape 99">
                <a:extLst>
                  <a:ext uri="{FF2B5EF4-FFF2-40B4-BE49-F238E27FC236}">
                    <a16:creationId xmlns:a16="http://schemas.microsoft.com/office/drawing/2014/main" id="{79B67AE9-E5D6-4FA2-AFB6-73EB860099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DA158CC5-EE56-492A-A095-77324472D8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85433"/>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02" name="Freeform: Shape 101">
                <a:extLst>
                  <a:ext uri="{FF2B5EF4-FFF2-40B4-BE49-F238E27FC236}">
                    <a16:creationId xmlns:a16="http://schemas.microsoft.com/office/drawing/2014/main" id="{2547278D-FC88-4AB6-8C3C-EEF9282F3E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3" name="Freeform: Shape 102">
                <a:extLst>
                  <a:ext uri="{FF2B5EF4-FFF2-40B4-BE49-F238E27FC236}">
                    <a16:creationId xmlns:a16="http://schemas.microsoft.com/office/drawing/2014/main" id="{D0EC49A0-0827-49E5-89C4-F56299A5DF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04" name="Freeform: Shape 103">
                <a:extLst>
                  <a:ext uri="{FF2B5EF4-FFF2-40B4-BE49-F238E27FC236}">
                    <a16:creationId xmlns:a16="http://schemas.microsoft.com/office/drawing/2014/main" id="{9B2514B8-CBE5-40F8-85F8-8B9D514F53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8543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05" name="Freeform: Shape 104">
                <a:extLst>
                  <a:ext uri="{FF2B5EF4-FFF2-40B4-BE49-F238E27FC236}">
                    <a16:creationId xmlns:a16="http://schemas.microsoft.com/office/drawing/2014/main" id="{89206225-1385-42CD-A435-03C6731B51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244676"/>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06" name="Freeform: Shape 105">
                <a:extLst>
                  <a:ext uri="{FF2B5EF4-FFF2-40B4-BE49-F238E27FC236}">
                    <a16:creationId xmlns:a16="http://schemas.microsoft.com/office/drawing/2014/main" id="{516C97D0-ECDA-4BE7-B7B0-104FBAC6E4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07" name="Freeform: Shape 106">
                <a:extLst>
                  <a:ext uri="{FF2B5EF4-FFF2-40B4-BE49-F238E27FC236}">
                    <a16:creationId xmlns:a16="http://schemas.microsoft.com/office/drawing/2014/main" id="{79F18E51-9DC0-4458-85F4-8DB85B23C1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244676"/>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108" name="Freeform: Shape 107">
                <a:extLst>
                  <a:ext uri="{FF2B5EF4-FFF2-40B4-BE49-F238E27FC236}">
                    <a16:creationId xmlns:a16="http://schemas.microsoft.com/office/drawing/2014/main" id="{18150D47-30EF-4F80-A28C-F206A8E152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09" name="Freeform: Shape 108">
                <a:extLst>
                  <a:ext uri="{FF2B5EF4-FFF2-40B4-BE49-F238E27FC236}">
                    <a16:creationId xmlns:a16="http://schemas.microsoft.com/office/drawing/2014/main" id="{9146AF03-B828-49EB-A7CE-81D57EA9BB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110" name="Freeform: Shape 109">
                <a:extLst>
                  <a:ext uri="{FF2B5EF4-FFF2-40B4-BE49-F238E27FC236}">
                    <a16:creationId xmlns:a16="http://schemas.microsoft.com/office/drawing/2014/main" id="{7CD96A2B-A3CD-4992-97C7-7F47A2A399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2446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1" name="Freeform: Shape 110">
                <a:extLst>
                  <a:ext uri="{FF2B5EF4-FFF2-40B4-BE49-F238E27FC236}">
                    <a16:creationId xmlns:a16="http://schemas.microsoft.com/office/drawing/2014/main" id="{D0A0D10A-D5BB-4580-91C6-15338B079C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2" name="Freeform: Shape 111">
                <a:extLst>
                  <a:ext uri="{FF2B5EF4-FFF2-40B4-BE49-F238E27FC236}">
                    <a16:creationId xmlns:a16="http://schemas.microsoft.com/office/drawing/2014/main" id="{2B73C84D-0C6C-4AF8-9DAB-89DF1E4F89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3" name="Freeform: Shape 112">
                <a:extLst>
                  <a:ext uri="{FF2B5EF4-FFF2-40B4-BE49-F238E27FC236}">
                    <a16:creationId xmlns:a16="http://schemas.microsoft.com/office/drawing/2014/main" id="{DD66FFFF-5665-44A0-AA5E-7220E985AC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0382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14" name="Freeform: Shape 113">
                <a:extLst>
                  <a:ext uri="{FF2B5EF4-FFF2-40B4-BE49-F238E27FC236}">
                    <a16:creationId xmlns:a16="http://schemas.microsoft.com/office/drawing/2014/main" id="{477FB038-24D7-43B0-955A-DCC0332B5D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5" name="Freeform: Shape 114">
                <a:extLst>
                  <a:ext uri="{FF2B5EF4-FFF2-40B4-BE49-F238E27FC236}">
                    <a16:creationId xmlns:a16="http://schemas.microsoft.com/office/drawing/2014/main" id="{BA17227F-E9D3-4A51-9DF0-DFD909AB3F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16" name="Freeform: Shape 115">
                <a:extLst>
                  <a:ext uri="{FF2B5EF4-FFF2-40B4-BE49-F238E27FC236}">
                    <a16:creationId xmlns:a16="http://schemas.microsoft.com/office/drawing/2014/main" id="{55E6B883-1C1C-40DF-A620-22CC48A9A1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7" name="Freeform: Shape 116">
                <a:extLst>
                  <a:ext uri="{FF2B5EF4-FFF2-40B4-BE49-F238E27FC236}">
                    <a16:creationId xmlns:a16="http://schemas.microsoft.com/office/drawing/2014/main" id="{07EC08BD-662A-486F-BA39-0A9F368A63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18" name="Freeform: Shape 117">
                <a:extLst>
                  <a:ext uri="{FF2B5EF4-FFF2-40B4-BE49-F238E27FC236}">
                    <a16:creationId xmlns:a16="http://schemas.microsoft.com/office/drawing/2014/main" id="{31A6E4DA-A497-400B-ADFB-11B80E5E0D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19" name="Freeform: Shape 118">
                <a:extLst>
                  <a:ext uri="{FF2B5EF4-FFF2-40B4-BE49-F238E27FC236}">
                    <a16:creationId xmlns:a16="http://schemas.microsoft.com/office/drawing/2014/main" id="{CDD443E5-430F-4F57-A4ED-2BCF8E0C7C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63072"/>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120" name="Freeform: Shape 119">
                <a:extLst>
                  <a:ext uri="{FF2B5EF4-FFF2-40B4-BE49-F238E27FC236}">
                    <a16:creationId xmlns:a16="http://schemas.microsoft.com/office/drawing/2014/main" id="{F736045A-DB37-4982-96ED-70BEEEC7CF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21" name="Freeform: Shape 120">
                <a:extLst>
                  <a:ext uri="{FF2B5EF4-FFF2-40B4-BE49-F238E27FC236}">
                    <a16:creationId xmlns:a16="http://schemas.microsoft.com/office/drawing/2014/main" id="{C1805AD9-942F-480F-A92D-B71F17B653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122" name="Freeform: Shape 121">
                <a:extLst>
                  <a:ext uri="{FF2B5EF4-FFF2-40B4-BE49-F238E27FC236}">
                    <a16:creationId xmlns:a16="http://schemas.microsoft.com/office/drawing/2014/main" id="{F35A6E50-B827-447C-A1E3-243CB09BB1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63074"/>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3" name="Freeform: Shape 122">
                <a:extLst>
                  <a:ext uri="{FF2B5EF4-FFF2-40B4-BE49-F238E27FC236}">
                    <a16:creationId xmlns:a16="http://schemas.microsoft.com/office/drawing/2014/main" id="{8A99C9B0-BE26-498B-BF80-39E5CC621E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4" name="Freeform: Shape 123">
                <a:extLst>
                  <a:ext uri="{FF2B5EF4-FFF2-40B4-BE49-F238E27FC236}">
                    <a16:creationId xmlns:a16="http://schemas.microsoft.com/office/drawing/2014/main" id="{3699857B-7AC7-4686-91B1-0F634DB5A0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5" name="Freeform: Shape 124">
                <a:extLst>
                  <a:ext uri="{FF2B5EF4-FFF2-40B4-BE49-F238E27FC236}">
                    <a16:creationId xmlns:a16="http://schemas.microsoft.com/office/drawing/2014/main" id="{EAD66306-06A7-4198-B997-F9B8B8AF84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422225"/>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26" name="Freeform: Shape 125">
                <a:extLst>
                  <a:ext uri="{FF2B5EF4-FFF2-40B4-BE49-F238E27FC236}">
                    <a16:creationId xmlns:a16="http://schemas.microsoft.com/office/drawing/2014/main" id="{173378AC-6515-495C-A818-4A41463E45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7" name="Freeform: Shape 126">
                <a:extLst>
                  <a:ext uri="{FF2B5EF4-FFF2-40B4-BE49-F238E27FC236}">
                    <a16:creationId xmlns:a16="http://schemas.microsoft.com/office/drawing/2014/main" id="{A9203926-2967-431A-9A3A-80ADDF9A2D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28" name="Freeform: Shape 127">
                <a:extLst>
                  <a:ext uri="{FF2B5EF4-FFF2-40B4-BE49-F238E27FC236}">
                    <a16:creationId xmlns:a16="http://schemas.microsoft.com/office/drawing/2014/main" id="{C0F60567-9012-4A1A-81DF-87B661B62F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4222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9" name="Freeform: Shape 128">
                <a:extLst>
                  <a:ext uri="{FF2B5EF4-FFF2-40B4-BE49-F238E27FC236}">
                    <a16:creationId xmlns:a16="http://schemas.microsoft.com/office/drawing/2014/main" id="{0C1BE4E4-B943-411F-A103-BCDC29AF0E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81374"/>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130" name="Freeform: Shape 129">
                <a:extLst>
                  <a:ext uri="{FF2B5EF4-FFF2-40B4-BE49-F238E27FC236}">
                    <a16:creationId xmlns:a16="http://schemas.microsoft.com/office/drawing/2014/main" id="{8F230BF9-4B8A-4479-B197-83AA90D84C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31" name="Freeform: Shape 130">
                <a:extLst>
                  <a:ext uri="{FF2B5EF4-FFF2-40B4-BE49-F238E27FC236}">
                    <a16:creationId xmlns:a16="http://schemas.microsoft.com/office/drawing/2014/main" id="{F64D3FA3-2702-4732-A545-29A65184DD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32" name="Freeform: Shape 131">
                <a:extLst>
                  <a:ext uri="{FF2B5EF4-FFF2-40B4-BE49-F238E27FC236}">
                    <a16:creationId xmlns:a16="http://schemas.microsoft.com/office/drawing/2014/main" id="{59DE7572-DB33-4A77-B082-96E36A6196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33" name="Freeform: Shape 132">
                <a:extLst>
                  <a:ext uri="{FF2B5EF4-FFF2-40B4-BE49-F238E27FC236}">
                    <a16:creationId xmlns:a16="http://schemas.microsoft.com/office/drawing/2014/main" id="{A2B8418A-24D1-4998-949F-BAEBE54CA3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34" name="Freeform: Shape 133">
                <a:extLst>
                  <a:ext uri="{FF2B5EF4-FFF2-40B4-BE49-F238E27FC236}">
                    <a16:creationId xmlns:a16="http://schemas.microsoft.com/office/drawing/2014/main" id="{596AFA95-4288-45C6-8385-D30F8C8221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35" name="Freeform: Shape 134">
                <a:extLst>
                  <a:ext uri="{FF2B5EF4-FFF2-40B4-BE49-F238E27FC236}">
                    <a16:creationId xmlns:a16="http://schemas.microsoft.com/office/drawing/2014/main" id="{061C74E7-2DA4-47FE-A604-4CAE7426A2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36" name="Freeform: Shape 135">
                <a:extLst>
                  <a:ext uri="{FF2B5EF4-FFF2-40B4-BE49-F238E27FC236}">
                    <a16:creationId xmlns:a16="http://schemas.microsoft.com/office/drawing/2014/main" id="{49948CD9-6639-4D61-84AD-9888621969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4062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37" name="Freeform: Shape 136">
                <a:extLst>
                  <a:ext uri="{FF2B5EF4-FFF2-40B4-BE49-F238E27FC236}">
                    <a16:creationId xmlns:a16="http://schemas.microsoft.com/office/drawing/2014/main" id="{E50D3989-13DF-4E94-9702-7CA27CE585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38" name="Freeform: Shape 137">
                <a:extLst>
                  <a:ext uri="{FF2B5EF4-FFF2-40B4-BE49-F238E27FC236}">
                    <a16:creationId xmlns:a16="http://schemas.microsoft.com/office/drawing/2014/main" id="{DBA4DD0C-2E69-4365-8750-37BF2BD8A2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9" name="Freeform: Shape 138">
                <a:extLst>
                  <a:ext uri="{FF2B5EF4-FFF2-40B4-BE49-F238E27FC236}">
                    <a16:creationId xmlns:a16="http://schemas.microsoft.com/office/drawing/2014/main" id="{38B2F783-8850-437D-AD52-62F4EFE868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0" name="Freeform: Shape 139">
                <a:extLst>
                  <a:ext uri="{FF2B5EF4-FFF2-40B4-BE49-F238E27FC236}">
                    <a16:creationId xmlns:a16="http://schemas.microsoft.com/office/drawing/2014/main" id="{6C32D6E8-869E-4CBF-9409-124D3FAD39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1" name="Freeform: Shape 140">
                <a:extLst>
                  <a:ext uri="{FF2B5EF4-FFF2-40B4-BE49-F238E27FC236}">
                    <a16:creationId xmlns:a16="http://schemas.microsoft.com/office/drawing/2014/main" id="{28C44847-ACE1-4D0D-B2B1-5E433166E3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42" name="Freeform: Shape 141">
                <a:extLst>
                  <a:ext uri="{FF2B5EF4-FFF2-40B4-BE49-F238E27FC236}">
                    <a16:creationId xmlns:a16="http://schemas.microsoft.com/office/drawing/2014/main" id="{400A772C-C03A-42DC-B0A7-F0DFC7F83D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3" name="Freeform: Shape 142">
                <a:extLst>
                  <a:ext uri="{FF2B5EF4-FFF2-40B4-BE49-F238E27FC236}">
                    <a16:creationId xmlns:a16="http://schemas.microsoft.com/office/drawing/2014/main" id="{BF55ACF2-1DAF-4BAD-98D9-7B74114067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9977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44" name="Freeform: Shape 143">
                <a:extLst>
                  <a:ext uri="{FF2B5EF4-FFF2-40B4-BE49-F238E27FC236}">
                    <a16:creationId xmlns:a16="http://schemas.microsoft.com/office/drawing/2014/main" id="{B8457AE1-96AA-479D-B76B-E62113204B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9977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5" name="Freeform: Shape 144">
                <a:extLst>
                  <a:ext uri="{FF2B5EF4-FFF2-40B4-BE49-F238E27FC236}">
                    <a16:creationId xmlns:a16="http://schemas.microsoft.com/office/drawing/2014/main" id="{1C4F22AD-9264-4746-9908-F88858B7FA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6" name="Freeform: Shape 145">
                <a:extLst>
                  <a:ext uri="{FF2B5EF4-FFF2-40B4-BE49-F238E27FC236}">
                    <a16:creationId xmlns:a16="http://schemas.microsoft.com/office/drawing/2014/main" id="{9B25671A-8A56-49F6-802A-1CBA58FF87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7" name="Freeform: Shape 146">
                <a:extLst>
                  <a:ext uri="{FF2B5EF4-FFF2-40B4-BE49-F238E27FC236}">
                    <a16:creationId xmlns:a16="http://schemas.microsoft.com/office/drawing/2014/main" id="{A8875C06-A53D-4C2E-AAB0-2FBC5A1678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8" name="Freeform: Shape 147">
                <a:extLst>
                  <a:ext uri="{FF2B5EF4-FFF2-40B4-BE49-F238E27FC236}">
                    <a16:creationId xmlns:a16="http://schemas.microsoft.com/office/drawing/2014/main" id="{6F5F71D6-3D74-4013-8BD6-7E52F6DE50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599770"/>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9" name="Freeform: Shape 148">
                <a:extLst>
                  <a:ext uri="{FF2B5EF4-FFF2-40B4-BE49-F238E27FC236}">
                    <a16:creationId xmlns:a16="http://schemas.microsoft.com/office/drawing/2014/main" id="{B41736BF-619F-402B-B70E-089811060A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0" name="Freeform: Shape 149">
                <a:extLst>
                  <a:ext uri="{FF2B5EF4-FFF2-40B4-BE49-F238E27FC236}">
                    <a16:creationId xmlns:a16="http://schemas.microsoft.com/office/drawing/2014/main" id="{51A1F261-EEC0-4F95-B854-1454E3CF3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7" y="365901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51" name="Freeform: Shape 150">
                <a:extLst>
                  <a:ext uri="{FF2B5EF4-FFF2-40B4-BE49-F238E27FC236}">
                    <a16:creationId xmlns:a16="http://schemas.microsoft.com/office/drawing/2014/main" id="{F7DE06E0-C362-485D-8F89-44FDBBAFF8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2" y="3659014"/>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2" name="Freeform: Shape 151">
                <a:extLst>
                  <a:ext uri="{FF2B5EF4-FFF2-40B4-BE49-F238E27FC236}">
                    <a16:creationId xmlns:a16="http://schemas.microsoft.com/office/drawing/2014/main" id="{54822EF5-4772-42F0-A59B-04AB882D75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2"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3" name="Freeform: Shape 152">
                <a:extLst>
                  <a:ext uri="{FF2B5EF4-FFF2-40B4-BE49-F238E27FC236}">
                    <a16:creationId xmlns:a16="http://schemas.microsoft.com/office/drawing/2014/main" id="{712CE3F4-4BC0-495F-9973-C58EC6CD6A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4" name="Freeform: Shape 153">
                <a:extLst>
                  <a:ext uri="{FF2B5EF4-FFF2-40B4-BE49-F238E27FC236}">
                    <a16:creationId xmlns:a16="http://schemas.microsoft.com/office/drawing/2014/main" id="{11274400-B083-4CEF-804B-9EBF7CCAAD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5" name="Freeform: Shape 154">
                <a:extLst>
                  <a:ext uri="{FF2B5EF4-FFF2-40B4-BE49-F238E27FC236}">
                    <a16:creationId xmlns:a16="http://schemas.microsoft.com/office/drawing/2014/main" id="{9945F450-B42E-4DA2-9C76-BA1F38AF31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659014"/>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6" name="Freeform: Shape 155">
                <a:extLst>
                  <a:ext uri="{FF2B5EF4-FFF2-40B4-BE49-F238E27FC236}">
                    <a16:creationId xmlns:a16="http://schemas.microsoft.com/office/drawing/2014/main" id="{A853A096-C1AB-4E3C-8B35-D682A008A5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7" name="Freeform: Shape 156">
                <a:extLst>
                  <a:ext uri="{FF2B5EF4-FFF2-40B4-BE49-F238E27FC236}">
                    <a16:creationId xmlns:a16="http://schemas.microsoft.com/office/drawing/2014/main" id="{75F8D171-62A5-4073-97CB-4E59015698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9" y="371816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58" name="Freeform: Shape 157">
                <a:extLst>
                  <a:ext uri="{FF2B5EF4-FFF2-40B4-BE49-F238E27FC236}">
                    <a16:creationId xmlns:a16="http://schemas.microsoft.com/office/drawing/2014/main" id="{DC99FCCD-BBB6-40F1-B331-659509ED7C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4" y="371816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9" name="Freeform: Shape 158">
                <a:extLst>
                  <a:ext uri="{FF2B5EF4-FFF2-40B4-BE49-F238E27FC236}">
                    <a16:creationId xmlns:a16="http://schemas.microsoft.com/office/drawing/2014/main" id="{60E3381B-598B-490B-8F81-584CB96089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4"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0" name="Freeform: Shape 159">
                <a:extLst>
                  <a:ext uri="{FF2B5EF4-FFF2-40B4-BE49-F238E27FC236}">
                    <a16:creationId xmlns:a16="http://schemas.microsoft.com/office/drawing/2014/main" id="{5B8A6BEE-872E-41B4-AAF7-121594E054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1" name="Freeform: Shape 160">
                <a:extLst>
                  <a:ext uri="{FF2B5EF4-FFF2-40B4-BE49-F238E27FC236}">
                    <a16:creationId xmlns:a16="http://schemas.microsoft.com/office/drawing/2014/main" id="{BF66EF2A-00A9-46F3-9710-6ADBD3D544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2" name="Freeform: Shape 161">
                <a:extLst>
                  <a:ext uri="{FF2B5EF4-FFF2-40B4-BE49-F238E27FC236}">
                    <a16:creationId xmlns:a16="http://schemas.microsoft.com/office/drawing/2014/main" id="{A0432490-5DE8-4D81-B39C-B44CE1C47C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71816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3" name="Freeform: Shape 162">
                <a:extLst>
                  <a:ext uri="{FF2B5EF4-FFF2-40B4-BE49-F238E27FC236}">
                    <a16:creationId xmlns:a16="http://schemas.microsoft.com/office/drawing/2014/main" id="{D48F6BC8-EABA-4287-8FCC-8BC7CD06DF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5"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4" name="Freeform: Shape 163">
                <a:extLst>
                  <a:ext uri="{FF2B5EF4-FFF2-40B4-BE49-F238E27FC236}">
                    <a16:creationId xmlns:a16="http://schemas.microsoft.com/office/drawing/2014/main" id="{623E8D30-1C78-41D4-97C9-63646BD99E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40" y="377741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65" name="Freeform: Shape 164">
                <a:extLst>
                  <a:ext uri="{FF2B5EF4-FFF2-40B4-BE49-F238E27FC236}">
                    <a16:creationId xmlns:a16="http://schemas.microsoft.com/office/drawing/2014/main" id="{C3167F67-0621-408A-A29A-A4536450C3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5"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66" name="Freeform: Shape 165">
                <a:extLst>
                  <a:ext uri="{FF2B5EF4-FFF2-40B4-BE49-F238E27FC236}">
                    <a16:creationId xmlns:a16="http://schemas.microsoft.com/office/drawing/2014/main" id="{9A19AC3E-362D-4172-97EF-45598CB5FF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6"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67" name="Freeform: Shape 166">
                <a:extLst>
                  <a:ext uri="{FF2B5EF4-FFF2-40B4-BE49-F238E27FC236}">
                    <a16:creationId xmlns:a16="http://schemas.microsoft.com/office/drawing/2014/main" id="{5B76F033-FB8A-48DB-8951-F527972A6E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83"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68" name="Freeform: Shape 167">
                <a:extLst>
                  <a:ext uri="{FF2B5EF4-FFF2-40B4-BE49-F238E27FC236}">
                    <a16:creationId xmlns:a16="http://schemas.microsoft.com/office/drawing/2014/main" id="{E832F524-84B7-44E4-9494-0969759A2D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35"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69" name="Freeform: Shape 168">
                <a:extLst>
                  <a:ext uri="{FF2B5EF4-FFF2-40B4-BE49-F238E27FC236}">
                    <a16:creationId xmlns:a16="http://schemas.microsoft.com/office/drawing/2014/main" id="{05782180-F16A-4A8B-A276-5E38F741B7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82"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70" name="Freeform: Shape 169">
                <a:extLst>
                  <a:ext uri="{FF2B5EF4-FFF2-40B4-BE49-F238E27FC236}">
                    <a16:creationId xmlns:a16="http://schemas.microsoft.com/office/drawing/2014/main" id="{34157406-E447-440D-9BCB-CA3D365A00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31"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71" name="Freeform: Shape 170">
                <a:extLst>
                  <a:ext uri="{FF2B5EF4-FFF2-40B4-BE49-F238E27FC236}">
                    <a16:creationId xmlns:a16="http://schemas.microsoft.com/office/drawing/2014/main" id="{36D42F35-9B1B-469C-999F-7CEB42F4C8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481374"/>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72" name="Freeform: Shape 171">
                <a:extLst>
                  <a:ext uri="{FF2B5EF4-FFF2-40B4-BE49-F238E27FC236}">
                    <a16:creationId xmlns:a16="http://schemas.microsoft.com/office/drawing/2014/main" id="{8A4EEFF2-05CF-4C27-B386-A0E5DCD63A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73" name="Freeform: Shape 172">
                <a:extLst>
                  <a:ext uri="{FF2B5EF4-FFF2-40B4-BE49-F238E27FC236}">
                    <a16:creationId xmlns:a16="http://schemas.microsoft.com/office/drawing/2014/main" id="{ED3EEF5A-B20A-42C7-A575-5E2655BA88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481374"/>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174" name="Freeform: Shape 173">
                <a:extLst>
                  <a:ext uri="{FF2B5EF4-FFF2-40B4-BE49-F238E27FC236}">
                    <a16:creationId xmlns:a16="http://schemas.microsoft.com/office/drawing/2014/main" id="{A46A893E-1A0C-40BF-AB34-831A41DDCA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75" name="Freeform: Shape 174">
                <a:extLst>
                  <a:ext uri="{FF2B5EF4-FFF2-40B4-BE49-F238E27FC236}">
                    <a16:creationId xmlns:a16="http://schemas.microsoft.com/office/drawing/2014/main" id="{6157AAD3-7E95-41BF-8073-F6F78BA164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176" name="Freeform: Shape 175">
                <a:extLst>
                  <a:ext uri="{FF2B5EF4-FFF2-40B4-BE49-F238E27FC236}">
                    <a16:creationId xmlns:a16="http://schemas.microsoft.com/office/drawing/2014/main" id="{24E5F5D2-D8B5-4D70-B617-B5029CA641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48137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77" name="Freeform: Shape 176">
                <a:extLst>
                  <a:ext uri="{FF2B5EF4-FFF2-40B4-BE49-F238E27FC236}">
                    <a16:creationId xmlns:a16="http://schemas.microsoft.com/office/drawing/2014/main" id="{E04ECE8A-8657-4D32-AD7E-B1058D0F7F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4062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8" name="Freeform: Shape 177">
                <a:extLst>
                  <a:ext uri="{FF2B5EF4-FFF2-40B4-BE49-F238E27FC236}">
                    <a16:creationId xmlns:a16="http://schemas.microsoft.com/office/drawing/2014/main" id="{57990A80-1E83-4C43-B61D-4CB71B2CD7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4062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9" name="Freeform: Shape 178">
                <a:extLst>
                  <a:ext uri="{FF2B5EF4-FFF2-40B4-BE49-F238E27FC236}">
                    <a16:creationId xmlns:a16="http://schemas.microsoft.com/office/drawing/2014/main" id="{82226514-799A-43F7-A5A3-6753D7BE8C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406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80" name="Freeform: Shape 179">
                <a:extLst>
                  <a:ext uri="{FF2B5EF4-FFF2-40B4-BE49-F238E27FC236}">
                    <a16:creationId xmlns:a16="http://schemas.microsoft.com/office/drawing/2014/main" id="{092572FA-6D1F-42B1-BEE7-46DC341D2B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4062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1" name="Freeform: Shape 180">
                <a:extLst>
                  <a:ext uri="{FF2B5EF4-FFF2-40B4-BE49-F238E27FC236}">
                    <a16:creationId xmlns:a16="http://schemas.microsoft.com/office/drawing/2014/main" id="{F7870CB6-417E-416A-8307-E48C0A6A25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406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82" name="Freeform: Shape 181">
                <a:extLst>
                  <a:ext uri="{FF2B5EF4-FFF2-40B4-BE49-F238E27FC236}">
                    <a16:creationId xmlns:a16="http://schemas.microsoft.com/office/drawing/2014/main" id="{F1EFCC94-4633-4464-8D4C-2EF4454D93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40631"/>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83" name="Freeform: Shape 182">
                <a:extLst>
                  <a:ext uri="{FF2B5EF4-FFF2-40B4-BE49-F238E27FC236}">
                    <a16:creationId xmlns:a16="http://schemas.microsoft.com/office/drawing/2014/main" id="{37B2F8A5-8637-4CCA-B44D-8844E60191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997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4" name="Freeform: Shape 183">
                <a:extLst>
                  <a:ext uri="{FF2B5EF4-FFF2-40B4-BE49-F238E27FC236}">
                    <a16:creationId xmlns:a16="http://schemas.microsoft.com/office/drawing/2014/main" id="{B0EA5452-15FD-43AB-8AC3-3C5C9BB2D5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5" name="Freeform: Shape 184">
                <a:extLst>
                  <a:ext uri="{FF2B5EF4-FFF2-40B4-BE49-F238E27FC236}">
                    <a16:creationId xmlns:a16="http://schemas.microsoft.com/office/drawing/2014/main" id="{0CFF3735-E718-4E54-A53D-B56B16207B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997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86" name="Freeform: Shape 185">
                <a:extLst>
                  <a:ext uri="{FF2B5EF4-FFF2-40B4-BE49-F238E27FC236}">
                    <a16:creationId xmlns:a16="http://schemas.microsoft.com/office/drawing/2014/main" id="{C6087547-39E2-4056-8173-171D1B1D7C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7" name="Freeform: Shape 186">
                <a:extLst>
                  <a:ext uri="{FF2B5EF4-FFF2-40B4-BE49-F238E27FC236}">
                    <a16:creationId xmlns:a16="http://schemas.microsoft.com/office/drawing/2014/main" id="{B5C5BAD6-F152-46DD-87A7-62F3BDB9D4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997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88" name="Freeform: Shape 187">
                <a:extLst>
                  <a:ext uri="{FF2B5EF4-FFF2-40B4-BE49-F238E27FC236}">
                    <a16:creationId xmlns:a16="http://schemas.microsoft.com/office/drawing/2014/main" id="{3B07F977-B52E-43E1-8030-6B46F7E807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9978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9" name="Freeform: Shape 188">
                <a:extLst>
                  <a:ext uri="{FF2B5EF4-FFF2-40B4-BE49-F238E27FC236}">
                    <a16:creationId xmlns:a16="http://schemas.microsoft.com/office/drawing/2014/main" id="{3120570F-B852-4D3C-8E2C-965B514435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65902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0" name="Freeform: Shape 189">
                <a:extLst>
                  <a:ext uri="{FF2B5EF4-FFF2-40B4-BE49-F238E27FC236}">
                    <a16:creationId xmlns:a16="http://schemas.microsoft.com/office/drawing/2014/main" id="{019A7E82-47E0-4A90-BB03-E662E4F828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1" name="Freeform: Shape 190">
                <a:extLst>
                  <a:ext uri="{FF2B5EF4-FFF2-40B4-BE49-F238E27FC236}">
                    <a16:creationId xmlns:a16="http://schemas.microsoft.com/office/drawing/2014/main" id="{623437BB-CD62-411D-B155-CF1B830F05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6590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92" name="Freeform: Shape 191">
                <a:extLst>
                  <a:ext uri="{FF2B5EF4-FFF2-40B4-BE49-F238E27FC236}">
                    <a16:creationId xmlns:a16="http://schemas.microsoft.com/office/drawing/2014/main" id="{3DC4DD6A-A1ED-41B9-99FB-4D75C409AB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3" name="Freeform: Shape 192">
                <a:extLst>
                  <a:ext uri="{FF2B5EF4-FFF2-40B4-BE49-F238E27FC236}">
                    <a16:creationId xmlns:a16="http://schemas.microsoft.com/office/drawing/2014/main" id="{E6F33FC1-BFE0-4A5D-9675-2DAFE11277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94" name="Freeform: Shape 193">
                <a:extLst>
                  <a:ext uri="{FF2B5EF4-FFF2-40B4-BE49-F238E27FC236}">
                    <a16:creationId xmlns:a16="http://schemas.microsoft.com/office/drawing/2014/main" id="{CC7BBB4D-B45F-4D85-ADB0-AE2D0E8441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5" name="Freeform: Shape 194">
                <a:extLst>
                  <a:ext uri="{FF2B5EF4-FFF2-40B4-BE49-F238E27FC236}">
                    <a16:creationId xmlns:a16="http://schemas.microsoft.com/office/drawing/2014/main" id="{BF25838A-853B-4F5F-A10F-CD54217F02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71817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6" name="Freeform: Shape 195">
                <a:extLst>
                  <a:ext uri="{FF2B5EF4-FFF2-40B4-BE49-F238E27FC236}">
                    <a16:creationId xmlns:a16="http://schemas.microsoft.com/office/drawing/2014/main" id="{C471161E-04D5-495C-9104-22CF3ED824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7" name="Freeform: Shape 196">
                <a:extLst>
                  <a:ext uri="{FF2B5EF4-FFF2-40B4-BE49-F238E27FC236}">
                    <a16:creationId xmlns:a16="http://schemas.microsoft.com/office/drawing/2014/main" id="{DFDFEF08-9D16-47C5-B413-C7BA090E9F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71817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98" name="Freeform: Shape 197">
                <a:extLst>
                  <a:ext uri="{FF2B5EF4-FFF2-40B4-BE49-F238E27FC236}">
                    <a16:creationId xmlns:a16="http://schemas.microsoft.com/office/drawing/2014/main" id="{254CA655-0F8E-46A3-AE85-F020BB071F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9" name="Freeform: Shape 198">
                <a:extLst>
                  <a:ext uri="{FF2B5EF4-FFF2-40B4-BE49-F238E27FC236}">
                    <a16:creationId xmlns:a16="http://schemas.microsoft.com/office/drawing/2014/main" id="{A631A92A-3002-4BD3-B9AF-B0D7EF77E6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71817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200" name="Freeform: Shape 199">
                <a:extLst>
                  <a:ext uri="{FF2B5EF4-FFF2-40B4-BE49-F238E27FC236}">
                    <a16:creationId xmlns:a16="http://schemas.microsoft.com/office/drawing/2014/main" id="{FCB0D363-B41D-4BB8-8F85-D183BF85BF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71817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01" name="Freeform: Shape 200">
                <a:extLst>
                  <a:ext uri="{FF2B5EF4-FFF2-40B4-BE49-F238E27FC236}">
                    <a16:creationId xmlns:a16="http://schemas.microsoft.com/office/drawing/2014/main" id="{097B2CE1-2117-42A1-B721-1FD442E686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2" y="377741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02" name="Freeform: Shape 201">
                <a:extLst>
                  <a:ext uri="{FF2B5EF4-FFF2-40B4-BE49-F238E27FC236}">
                    <a16:creationId xmlns:a16="http://schemas.microsoft.com/office/drawing/2014/main" id="{300878E3-A086-4922-AD6A-2D2A94CA2F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2" y="377741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03" name="Freeform: Shape 202">
                <a:extLst>
                  <a:ext uri="{FF2B5EF4-FFF2-40B4-BE49-F238E27FC236}">
                    <a16:creationId xmlns:a16="http://schemas.microsoft.com/office/drawing/2014/main" id="{73F37BA0-1202-4528-973C-06E260C8B7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8" y="3777419"/>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204" name="Freeform: Shape 203">
                <a:extLst>
                  <a:ext uri="{FF2B5EF4-FFF2-40B4-BE49-F238E27FC236}">
                    <a16:creationId xmlns:a16="http://schemas.microsoft.com/office/drawing/2014/main" id="{98FCD65C-13F5-4B2B-B39B-7153A0F64C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4" y="3777383"/>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05" name="Freeform: Shape 204">
                <a:extLst>
                  <a:ext uri="{FF2B5EF4-FFF2-40B4-BE49-F238E27FC236}">
                    <a16:creationId xmlns:a16="http://schemas.microsoft.com/office/drawing/2014/main" id="{AED6E0B7-C4E5-47DB-B2F4-A6130DA93F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87" y="37774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206" name="Freeform: Shape 205">
                <a:extLst>
                  <a:ext uri="{FF2B5EF4-FFF2-40B4-BE49-F238E27FC236}">
                    <a16:creationId xmlns:a16="http://schemas.microsoft.com/office/drawing/2014/main" id="{F6A91E1B-7F17-409B-8020-6F9E259D1C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grpSp>
      </p:grpSp>
    </p:spTree>
    <p:extLst>
      <p:ext uri="{BB962C8B-B14F-4D97-AF65-F5344CB8AC3E}">
        <p14:creationId xmlns:p14="http://schemas.microsoft.com/office/powerpoint/2010/main" val="9746663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978B00E-29FF-40A1-BAD9-181A44F8A6CF}"/>
              </a:ext>
            </a:extLst>
          </p:cNvPr>
          <p:cNvSpPr txBox="1"/>
          <p:nvPr/>
        </p:nvSpPr>
        <p:spPr>
          <a:xfrm>
            <a:off x="6529359" y="209550"/>
            <a:ext cx="3776691" cy="800100"/>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400" b="1" dirty="0">
                <a:latin typeface="+mj-lt"/>
                <a:ea typeface="+mj-ea"/>
                <a:cs typeface="+mj-cs"/>
              </a:rPr>
              <a:t>Conclusions</a:t>
            </a:r>
            <a:endParaRPr lang="en-US" sz="4400" dirty="0">
              <a:latin typeface="+mj-lt"/>
              <a:ea typeface="+mj-ea"/>
              <a:cs typeface="+mj-cs"/>
            </a:endParaRPr>
          </a:p>
        </p:txBody>
      </p:sp>
      <p:sp>
        <p:nvSpPr>
          <p:cNvPr id="47" name="Freeform: Shape 46">
            <a:extLst>
              <a:ext uri="{FF2B5EF4-FFF2-40B4-BE49-F238E27FC236}">
                <a16:creationId xmlns:a16="http://schemas.microsoft.com/office/drawing/2014/main" id="{4F74D28C-3268-4E35-8EE1-D92CB4A85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3" name="Picture 42" descr="Light bulb on yellow background with sketched light beams and cord">
            <a:extLst>
              <a:ext uri="{FF2B5EF4-FFF2-40B4-BE49-F238E27FC236}">
                <a16:creationId xmlns:a16="http://schemas.microsoft.com/office/drawing/2014/main" id="{A1DFA181-4015-4388-8902-7C807E5C9422}"/>
              </a:ext>
            </a:extLst>
          </p:cNvPr>
          <p:cNvPicPr>
            <a:picLocks noChangeAspect="1"/>
          </p:cNvPicPr>
          <p:nvPr/>
        </p:nvPicPr>
        <p:blipFill rotWithShape="1">
          <a:blip r:embed="rId2"/>
          <a:srcRect l="45118" r="860"/>
          <a:stretch/>
        </p:blipFill>
        <p:spPr>
          <a:xfrm>
            <a:off x="20" y="10"/>
            <a:ext cx="6024134" cy="6857990"/>
          </a:xfrm>
          <a:custGeom>
            <a:avLst/>
            <a:gdLst/>
            <a:ahLst/>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p:spPr>
      </p:pic>
      <p:sp>
        <p:nvSpPr>
          <p:cNvPr id="2" name="Rectangle 1">
            <a:extLst>
              <a:ext uri="{FF2B5EF4-FFF2-40B4-BE49-F238E27FC236}">
                <a16:creationId xmlns:a16="http://schemas.microsoft.com/office/drawing/2014/main" id="{CA684F57-8D96-4E81-950C-EACEFADBE997}"/>
              </a:ext>
            </a:extLst>
          </p:cNvPr>
          <p:cNvSpPr/>
          <p:nvPr/>
        </p:nvSpPr>
        <p:spPr>
          <a:xfrm>
            <a:off x="6167848" y="933450"/>
            <a:ext cx="5833652" cy="5600700"/>
          </a:xfrm>
          <a:prstGeom prst="rect">
            <a:avLst/>
          </a:prstGeom>
        </p:spPr>
        <p:txBody>
          <a:bodyPr vert="horz" lIns="91440" tIns="45720" rIns="91440" bIns="45720" rtlCol="0" anchor="t">
            <a:noAutofit/>
          </a:bodyPr>
          <a:lstStyle/>
          <a:p>
            <a:pPr marL="342900" lvl="0" indent="-228600">
              <a:lnSpc>
                <a:spcPct val="90000"/>
              </a:lnSpc>
              <a:spcAft>
                <a:spcPts val="800"/>
              </a:spcAft>
              <a:buFont typeface="Arial" panose="020B0604020202020204" pitchFamily="34" charset="0"/>
              <a:buChar char="•"/>
            </a:pPr>
            <a:r>
              <a:rPr lang="en-US" sz="1600" dirty="0"/>
              <a:t>Employment increases every year in the whole country, the national level at 0.9% max Vic at about 1.4% min SA at 0.04%.</a:t>
            </a:r>
          </a:p>
          <a:p>
            <a:pPr marL="342900" lvl="0" indent="-228600">
              <a:lnSpc>
                <a:spcPct val="90000"/>
              </a:lnSpc>
              <a:spcAft>
                <a:spcPts val="800"/>
              </a:spcAft>
              <a:buFont typeface="Arial" panose="020B0604020202020204" pitchFamily="34" charset="0"/>
              <a:buChar char="•"/>
            </a:pPr>
            <a:r>
              <a:rPr lang="en-US" sz="1600" dirty="0"/>
              <a:t>Contrary to any other state, TAS’s average employment change rate 50% higher than its population increase rate.</a:t>
            </a:r>
          </a:p>
          <a:p>
            <a:pPr marL="342900" lvl="0" indent="-228600">
              <a:lnSpc>
                <a:spcPct val="90000"/>
              </a:lnSpc>
              <a:spcAft>
                <a:spcPts val="800"/>
              </a:spcAft>
              <a:buFont typeface="Arial" panose="020B0604020202020204" pitchFamily="34" charset="0"/>
              <a:buChar char="•"/>
            </a:pPr>
            <a:r>
              <a:rPr lang="en-US" sz="1600" dirty="0"/>
              <a:t>Over the period of 2012 </a:t>
            </a:r>
            <a:r>
              <a:rPr lang="en-US" sz="1600"/>
              <a:t>-2015, </a:t>
            </a:r>
            <a:r>
              <a:rPr lang="en-US" sz="1600" dirty="0"/>
              <a:t>the underemployment showed a significant increase over population growth (4.96% and 25.36%) compared with 2012 -2014 (3.44% and 7.17%). </a:t>
            </a:r>
          </a:p>
          <a:p>
            <a:pPr marL="342900" lvl="0" indent="-228600">
              <a:lnSpc>
                <a:spcPct val="90000"/>
              </a:lnSpc>
              <a:spcAft>
                <a:spcPts val="800"/>
              </a:spcAft>
              <a:buFont typeface="Arial" panose="020B0604020202020204" pitchFamily="34" charset="0"/>
              <a:buChar char="•"/>
            </a:pPr>
            <a:r>
              <a:rPr lang="en-US" sz="1600" dirty="0"/>
              <a:t>In terms of underemployment over the total industry/occupation listed, agriculture, mining and IT had the highest increase. From 2015 onwards mining had the highest increase overall.</a:t>
            </a:r>
          </a:p>
          <a:p>
            <a:pPr marL="342900" lvl="0" indent="-228600">
              <a:lnSpc>
                <a:spcPct val="90000"/>
              </a:lnSpc>
              <a:spcAft>
                <a:spcPts val="800"/>
              </a:spcAft>
              <a:buFont typeface="Arial" panose="020B0604020202020204" pitchFamily="34" charset="0"/>
              <a:buChar char="•"/>
            </a:pPr>
            <a:r>
              <a:rPr lang="en-US" sz="1600" dirty="0"/>
              <a:t>In 2012-2013 the employment status remains the same for both males and females. From 2014-2018 there is a slight increase in the female employment .</a:t>
            </a:r>
          </a:p>
          <a:p>
            <a:pPr marL="342900" lvl="0" indent="-228600">
              <a:lnSpc>
                <a:spcPct val="90000"/>
              </a:lnSpc>
              <a:spcAft>
                <a:spcPts val="800"/>
              </a:spcAft>
              <a:buFont typeface="Arial" panose="020B0604020202020204" pitchFamily="34" charset="0"/>
              <a:buChar char="•"/>
            </a:pPr>
            <a:r>
              <a:rPr lang="en-US" sz="1600" dirty="0"/>
              <a:t>The correlation between growth and underemployment, employment to population ratio, participation rate and changes in the annual hours worked all indicate a positive relationship.</a:t>
            </a:r>
          </a:p>
          <a:p>
            <a:pPr marL="342900" lvl="0" indent="-228600">
              <a:lnSpc>
                <a:spcPct val="90000"/>
              </a:lnSpc>
              <a:spcAft>
                <a:spcPts val="800"/>
              </a:spcAft>
              <a:buFont typeface="Arial" panose="020B0604020202020204" pitchFamily="34" charset="0"/>
              <a:buChar char="•"/>
            </a:pPr>
            <a:r>
              <a:rPr lang="en-US" sz="1600" dirty="0"/>
              <a:t>The rate of growth in the average annual hours worked trails the rate of change in the population, with exception of 2018 where the growth in average hours worked slightly exceeded the population growth. </a:t>
            </a:r>
          </a:p>
          <a:p>
            <a:pPr marL="342900" lvl="0" indent="-228600">
              <a:lnSpc>
                <a:spcPct val="90000"/>
              </a:lnSpc>
              <a:spcAft>
                <a:spcPts val="800"/>
              </a:spcAft>
              <a:buFont typeface="Arial" panose="020B0604020202020204" pitchFamily="34" charset="0"/>
              <a:buChar char="•"/>
            </a:pPr>
            <a:r>
              <a:rPr lang="en-US" sz="1600" dirty="0"/>
              <a:t>The average hours worked per individuals employed was constant for all the years considered</a:t>
            </a:r>
          </a:p>
          <a:p>
            <a:pPr marL="285750" indent="-228600">
              <a:lnSpc>
                <a:spcPct val="90000"/>
              </a:lnSpc>
              <a:buFont typeface="Arial" panose="020B0604020202020204" pitchFamily="34" charset="0"/>
              <a:buChar char="•"/>
            </a:pPr>
            <a:endParaRPr lang="en-US" sz="1400" dirty="0"/>
          </a:p>
          <a:p>
            <a:pPr indent="-228600">
              <a:lnSpc>
                <a:spcPct val="90000"/>
              </a:lnSpc>
              <a:buFont typeface="Arial" panose="020B0604020202020204" pitchFamily="34" charset="0"/>
              <a:buChar char="•"/>
            </a:pPr>
            <a:endParaRPr lang="en-US" sz="1400" dirty="0"/>
          </a:p>
          <a:p>
            <a:pPr marL="342900" lvl="0" indent="-228600">
              <a:lnSpc>
                <a:spcPct val="90000"/>
              </a:lnSpc>
              <a:spcAft>
                <a:spcPts val="800"/>
              </a:spcAft>
              <a:buFont typeface="Arial" panose="020B0604020202020204" pitchFamily="34" charset="0"/>
              <a:buChar char="•"/>
            </a:pPr>
            <a:endParaRPr lang="en-US" sz="1400" dirty="0"/>
          </a:p>
        </p:txBody>
      </p:sp>
    </p:spTree>
    <p:extLst>
      <p:ext uri="{BB962C8B-B14F-4D97-AF65-F5344CB8AC3E}">
        <p14:creationId xmlns:p14="http://schemas.microsoft.com/office/powerpoint/2010/main" val="2713238990"/>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FC3960F-73D0-4D8D-8D2E-E33CDE2F4405}"/>
              </a:ext>
            </a:extLst>
          </p:cNvPr>
          <p:cNvSpPr/>
          <p:nvPr/>
        </p:nvSpPr>
        <p:spPr>
          <a:xfrm>
            <a:off x="2364847" y="883328"/>
            <a:ext cx="9176124" cy="1254503"/>
          </a:xfrm>
          <a:prstGeom prst="rect">
            <a:avLst/>
          </a:prstGeom>
          <a:solidFill>
            <a:schemeClr val="bg2"/>
          </a:solidFill>
          <a:effectLst>
            <a:glow rad="228600">
              <a:schemeClr val="accent6">
                <a:satMod val="175000"/>
                <a:alpha val="40000"/>
              </a:schemeClr>
            </a:glow>
          </a:effectLst>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AU" b="1" dirty="0">
                <a:solidFill>
                  <a:schemeClr val="accent6">
                    <a:lumMod val="75000"/>
                  </a:schemeClr>
                </a:solidFill>
                <a:latin typeface="Arial Narrow" panose="020B0606020202030204" pitchFamily="34" charset="0"/>
              </a:rPr>
              <a:t>Data  is gathered from </a:t>
            </a:r>
            <a:r>
              <a:rPr lang="en-US" b="1" dirty="0">
                <a:solidFill>
                  <a:schemeClr val="accent6">
                    <a:lumMod val="75000"/>
                  </a:schemeClr>
                </a:solidFill>
                <a:latin typeface="Arial Narrow" panose="020B0606020202030204" pitchFamily="34" charset="0"/>
              </a:rPr>
              <a:t>Australian Bureau of statistics(ABS)</a:t>
            </a:r>
          </a:p>
          <a:p>
            <a:pPr marL="285750" indent="-285750">
              <a:buFont typeface="Arial" panose="020B0604020202020204" pitchFamily="34" charset="0"/>
              <a:buChar char="•"/>
            </a:pPr>
            <a:r>
              <a:rPr lang="en-US" b="1" dirty="0">
                <a:solidFill>
                  <a:schemeClr val="accent6">
                    <a:lumMod val="75000"/>
                  </a:schemeClr>
                </a:solidFill>
                <a:latin typeface="Arial Narrow" panose="020B0606020202030204" pitchFamily="34" charset="0"/>
              </a:rPr>
              <a:t>Data cleaning &amp; filtering has mainly been done in process of preparing csv’s in excel. </a:t>
            </a:r>
          </a:p>
          <a:p>
            <a:pPr marL="285750" indent="-285750">
              <a:buFont typeface="Arial" panose="020B0604020202020204" pitchFamily="34" charset="0"/>
              <a:buChar char="•"/>
            </a:pPr>
            <a:r>
              <a:rPr lang="en-US" b="1" dirty="0">
                <a:solidFill>
                  <a:schemeClr val="accent6">
                    <a:lumMod val="75000"/>
                  </a:schemeClr>
                </a:solidFill>
                <a:latin typeface="Arial Narrow" panose="020B0606020202030204" pitchFamily="34" charset="0"/>
              </a:rPr>
              <a:t>Biggest file size reduced from 99MB to several </a:t>
            </a:r>
            <a:r>
              <a:rPr lang="en-US" b="1" dirty="0" err="1">
                <a:solidFill>
                  <a:schemeClr val="accent6">
                    <a:lumMod val="75000"/>
                  </a:schemeClr>
                </a:solidFill>
                <a:latin typeface="Arial Narrow" panose="020B0606020202030204" pitchFamily="34" charset="0"/>
              </a:rPr>
              <a:t>kbs</a:t>
            </a:r>
            <a:r>
              <a:rPr lang="en-US" b="1" dirty="0">
                <a:solidFill>
                  <a:schemeClr val="accent6">
                    <a:lumMod val="75000"/>
                  </a:schemeClr>
                </a:solidFill>
                <a:latin typeface="Arial Narrow" panose="020B0606020202030204" pitchFamily="34" charset="0"/>
              </a:rPr>
              <a:t>. </a:t>
            </a:r>
          </a:p>
        </p:txBody>
      </p:sp>
      <p:sp>
        <p:nvSpPr>
          <p:cNvPr id="7" name="Arrow: Chevron 6">
            <a:extLst>
              <a:ext uri="{FF2B5EF4-FFF2-40B4-BE49-F238E27FC236}">
                <a16:creationId xmlns:a16="http://schemas.microsoft.com/office/drawing/2014/main" id="{BB6E8B6B-6BE1-4AD9-9B67-23B4FF27691E}"/>
              </a:ext>
            </a:extLst>
          </p:cNvPr>
          <p:cNvSpPr/>
          <p:nvPr/>
        </p:nvSpPr>
        <p:spPr>
          <a:xfrm rot="5400000">
            <a:off x="293989" y="890970"/>
            <a:ext cx="1910104" cy="1961376"/>
          </a:xfrm>
          <a:prstGeom prst="chevron">
            <a:avLst/>
          </a:prstGeom>
          <a:solidFill>
            <a:schemeClr val="bg1">
              <a:lumMod val="95000"/>
            </a:schemeClr>
          </a:solidFill>
          <a:effectLst>
            <a:glow rad="228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solidFill>
                <a:schemeClr val="tx1"/>
              </a:solidFill>
            </a:endParaRPr>
          </a:p>
        </p:txBody>
      </p:sp>
      <p:sp>
        <p:nvSpPr>
          <p:cNvPr id="9" name="TextBox 8">
            <a:extLst>
              <a:ext uri="{FF2B5EF4-FFF2-40B4-BE49-F238E27FC236}">
                <a16:creationId xmlns:a16="http://schemas.microsoft.com/office/drawing/2014/main" id="{7C3B5DE7-8D82-4FA2-AB88-3BDB72F076D5}"/>
              </a:ext>
            </a:extLst>
          </p:cNvPr>
          <p:cNvSpPr txBox="1"/>
          <p:nvPr/>
        </p:nvSpPr>
        <p:spPr>
          <a:xfrm>
            <a:off x="557776" y="1885765"/>
            <a:ext cx="1658046" cy="369332"/>
          </a:xfrm>
          <a:prstGeom prst="rect">
            <a:avLst/>
          </a:prstGeom>
          <a:noFill/>
        </p:spPr>
        <p:txBody>
          <a:bodyPr wrap="square" rtlCol="0">
            <a:spAutoFit/>
          </a:bodyPr>
          <a:lstStyle/>
          <a:p>
            <a:r>
              <a:rPr lang="en-AU" b="1" dirty="0">
                <a:solidFill>
                  <a:schemeClr val="accent6">
                    <a:lumMod val="75000"/>
                  </a:schemeClr>
                </a:solidFill>
              </a:rPr>
              <a:t>Why &amp; How</a:t>
            </a:r>
          </a:p>
        </p:txBody>
      </p:sp>
      <p:sp>
        <p:nvSpPr>
          <p:cNvPr id="10" name="TextBox 9">
            <a:extLst>
              <a:ext uri="{FF2B5EF4-FFF2-40B4-BE49-F238E27FC236}">
                <a16:creationId xmlns:a16="http://schemas.microsoft.com/office/drawing/2014/main" id="{7705DD2C-56D2-4C95-856B-AEFE282BFFDB}"/>
              </a:ext>
            </a:extLst>
          </p:cNvPr>
          <p:cNvSpPr txBox="1"/>
          <p:nvPr/>
        </p:nvSpPr>
        <p:spPr>
          <a:xfrm>
            <a:off x="2420495" y="70078"/>
            <a:ext cx="9647645" cy="646331"/>
          </a:xfrm>
          <a:prstGeom prst="rect">
            <a:avLst/>
          </a:prstGeom>
          <a:noFill/>
          <a:effectLst>
            <a:glow rad="228600">
              <a:schemeClr val="accent1">
                <a:satMod val="175000"/>
                <a:alpha val="40000"/>
              </a:schemeClr>
            </a:glow>
            <a:outerShdw blurRad="50800" dist="38100" dir="2700000" algn="tl" rotWithShape="0">
              <a:prstClr val="black">
                <a:alpha val="40000"/>
              </a:prstClr>
            </a:outerShdw>
          </a:effectLst>
        </p:spPr>
        <p:txBody>
          <a:bodyPr wrap="square" rtlCol="0">
            <a:spAutoFit/>
          </a:bodyPr>
          <a:lstStyle/>
          <a:p>
            <a:r>
              <a:rPr lang="en-AU" sz="3600" b="1" dirty="0">
                <a:solidFill>
                  <a:schemeClr val="accent1"/>
                </a:solidFill>
              </a:rPr>
              <a:t>Overview of Project</a:t>
            </a:r>
          </a:p>
        </p:txBody>
      </p:sp>
      <p:sp>
        <p:nvSpPr>
          <p:cNvPr id="11" name="Arrow: Chevron 10">
            <a:extLst>
              <a:ext uri="{FF2B5EF4-FFF2-40B4-BE49-F238E27FC236}">
                <a16:creationId xmlns:a16="http://schemas.microsoft.com/office/drawing/2014/main" id="{962DEDE9-6F7A-4B79-ABF8-55287D8C8B40}"/>
              </a:ext>
            </a:extLst>
          </p:cNvPr>
          <p:cNvSpPr/>
          <p:nvPr/>
        </p:nvSpPr>
        <p:spPr>
          <a:xfrm rot="5400000">
            <a:off x="297942" y="2240280"/>
            <a:ext cx="1855142" cy="1969364"/>
          </a:xfrm>
          <a:prstGeom prst="chevron">
            <a:avLst/>
          </a:prstGeom>
          <a:solidFill>
            <a:schemeClr val="bg1">
              <a:lumMod val="95000"/>
            </a:schemeClr>
          </a:solidFill>
          <a:effectLst>
            <a:glow rad="2286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solidFill>
                <a:schemeClr val="tx1"/>
              </a:solidFill>
            </a:endParaRPr>
          </a:p>
        </p:txBody>
      </p:sp>
      <p:sp>
        <p:nvSpPr>
          <p:cNvPr id="12" name="Arrow: Chevron 11">
            <a:extLst>
              <a:ext uri="{FF2B5EF4-FFF2-40B4-BE49-F238E27FC236}">
                <a16:creationId xmlns:a16="http://schemas.microsoft.com/office/drawing/2014/main" id="{89C9041C-4D59-46C2-8FC9-9D70F82BC907}"/>
              </a:ext>
            </a:extLst>
          </p:cNvPr>
          <p:cNvSpPr/>
          <p:nvPr/>
        </p:nvSpPr>
        <p:spPr>
          <a:xfrm rot="5400000">
            <a:off x="262797" y="3498329"/>
            <a:ext cx="1910103" cy="2051544"/>
          </a:xfrm>
          <a:prstGeom prst="chevron">
            <a:avLst/>
          </a:prstGeom>
          <a:solidFill>
            <a:schemeClr val="bg1">
              <a:lumMod val="95000"/>
            </a:schemeClr>
          </a:solidFill>
          <a:effectLst>
            <a:glow rad="101600">
              <a:srgbClr val="C00000">
                <a:alpha val="6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solidFill>
                <a:schemeClr val="tx1"/>
              </a:solidFill>
            </a:endParaRPr>
          </a:p>
        </p:txBody>
      </p:sp>
      <p:sp>
        <p:nvSpPr>
          <p:cNvPr id="13" name="Rectangle 12">
            <a:extLst>
              <a:ext uri="{FF2B5EF4-FFF2-40B4-BE49-F238E27FC236}">
                <a16:creationId xmlns:a16="http://schemas.microsoft.com/office/drawing/2014/main" id="{F091E780-0098-46C2-81C2-DF688B137851}"/>
              </a:ext>
            </a:extLst>
          </p:cNvPr>
          <p:cNvSpPr/>
          <p:nvPr/>
        </p:nvSpPr>
        <p:spPr>
          <a:xfrm>
            <a:off x="2395313" y="2255601"/>
            <a:ext cx="9145658" cy="1202039"/>
          </a:xfrm>
          <a:prstGeom prst="rect">
            <a:avLst/>
          </a:prstGeom>
          <a:solidFill>
            <a:schemeClr val="bg1">
              <a:lumMod val="95000"/>
            </a:schemeClr>
          </a:solidFill>
          <a:effectLst>
            <a:glow rad="228600">
              <a:schemeClr val="accent1">
                <a:satMod val="175000"/>
                <a:alpha val="40000"/>
              </a:schemeClr>
            </a:glo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b="1" dirty="0">
                <a:solidFill>
                  <a:schemeClr val="accent1"/>
                </a:solidFill>
                <a:latin typeface="Arial Narrow" panose="020B0606020202030204" pitchFamily="34" charset="0"/>
              </a:rPr>
              <a:t>How has Australia’s employment rate changed over the years 2012-2018 for the population?</a:t>
            </a:r>
          </a:p>
          <a:p>
            <a:pPr marL="285750" indent="-285750">
              <a:buFont typeface="Arial" panose="020B0604020202020204" pitchFamily="34" charset="0"/>
              <a:buChar char="•"/>
            </a:pPr>
            <a:r>
              <a:rPr lang="en-US" b="1" dirty="0">
                <a:solidFill>
                  <a:schemeClr val="accent1"/>
                </a:solidFill>
                <a:latin typeface="Arial Narrow" panose="020B0606020202030204" pitchFamily="34" charset="0"/>
              </a:rPr>
              <a:t> The correlation between different factors related to employment , unemployment</a:t>
            </a:r>
          </a:p>
          <a:p>
            <a:pPr marL="285750" indent="-285750">
              <a:buFont typeface="Arial" panose="020B0604020202020204" pitchFamily="34" charset="0"/>
              <a:buChar char="•"/>
            </a:pPr>
            <a:r>
              <a:rPr lang="en-US" b="1" dirty="0">
                <a:solidFill>
                  <a:schemeClr val="accent1"/>
                </a:solidFill>
                <a:latin typeface="Arial Narrow" panose="020B0606020202030204" pitchFamily="34" charset="0"/>
              </a:rPr>
              <a:t> and underemployment.</a:t>
            </a:r>
          </a:p>
        </p:txBody>
      </p:sp>
      <p:sp>
        <p:nvSpPr>
          <p:cNvPr id="14" name="Rectangle 13">
            <a:extLst>
              <a:ext uri="{FF2B5EF4-FFF2-40B4-BE49-F238E27FC236}">
                <a16:creationId xmlns:a16="http://schemas.microsoft.com/office/drawing/2014/main" id="{F99E39E5-A811-4F6A-ACC3-F141147CC873}"/>
              </a:ext>
            </a:extLst>
          </p:cNvPr>
          <p:cNvSpPr/>
          <p:nvPr/>
        </p:nvSpPr>
        <p:spPr>
          <a:xfrm>
            <a:off x="2420496" y="3526341"/>
            <a:ext cx="9120475" cy="1305200"/>
          </a:xfrm>
          <a:prstGeom prst="rect">
            <a:avLst/>
          </a:prstGeom>
          <a:solidFill>
            <a:schemeClr val="bg1">
              <a:lumMod val="95000"/>
            </a:schemeClr>
          </a:solidFill>
          <a:effectLst>
            <a:glow rad="228600">
              <a:srgbClr val="C00000">
                <a:alpha val="40000"/>
              </a:srgbClr>
            </a:glo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b="1" dirty="0">
              <a:solidFill>
                <a:srgbClr val="C00000"/>
              </a:solidFill>
              <a:latin typeface="Arial Narrow" panose="020B0606020202030204" pitchFamily="34" charset="0"/>
            </a:endParaRPr>
          </a:p>
          <a:p>
            <a:r>
              <a:rPr lang="en-AU" b="1" dirty="0">
                <a:solidFill>
                  <a:srgbClr val="C00000"/>
                </a:solidFill>
                <a:latin typeface="Arial Narrow" panose="020B0606020202030204" pitchFamily="34" charset="0"/>
              </a:rPr>
              <a:t>Definition : </a:t>
            </a:r>
            <a:r>
              <a:rPr lang="en-AU" dirty="0">
                <a:solidFill>
                  <a:srgbClr val="C00000"/>
                </a:solidFill>
                <a:latin typeface="Arial Narrow" panose="020B0606020202030204" pitchFamily="34" charset="0"/>
              </a:rPr>
              <a:t>As per ABS’  Employment = full- time + part-time jobs. Yearly change % take 2012 as our base year </a:t>
            </a:r>
          </a:p>
          <a:p>
            <a:r>
              <a:rPr lang="en-US" b="1" dirty="0">
                <a:solidFill>
                  <a:srgbClr val="C00000"/>
                </a:solidFill>
                <a:latin typeface="Arial Narrow" panose="020B0606020202030204" pitchFamily="34" charset="0"/>
              </a:rPr>
              <a:t>Scope :</a:t>
            </a:r>
            <a:r>
              <a:rPr lang="en-US" dirty="0">
                <a:solidFill>
                  <a:srgbClr val="C00000"/>
                </a:solidFill>
                <a:latin typeface="Arial Narrow" panose="020B0606020202030204" pitchFamily="34" charset="0"/>
              </a:rPr>
              <a:t>Employment &amp; unemployment &amp; under employment overview, trends, </a:t>
            </a:r>
          </a:p>
          <a:p>
            <a:r>
              <a:rPr lang="en-US" dirty="0">
                <a:solidFill>
                  <a:srgbClr val="C00000"/>
                </a:solidFill>
                <a:latin typeface="Arial Narrow" panose="020B0606020202030204" pitchFamily="34" charset="0"/>
              </a:rPr>
              <a:t>status, age/gender, state and territory)</a:t>
            </a:r>
            <a:br>
              <a:rPr lang="en-US" dirty="0">
                <a:solidFill>
                  <a:srgbClr val="C00000"/>
                </a:solidFill>
              </a:rPr>
            </a:br>
            <a:endParaRPr lang="en-US" dirty="0">
              <a:solidFill>
                <a:srgbClr val="C00000"/>
              </a:solidFill>
            </a:endParaRPr>
          </a:p>
        </p:txBody>
      </p:sp>
      <p:sp>
        <p:nvSpPr>
          <p:cNvPr id="15" name="TextBox 14">
            <a:extLst>
              <a:ext uri="{FF2B5EF4-FFF2-40B4-BE49-F238E27FC236}">
                <a16:creationId xmlns:a16="http://schemas.microsoft.com/office/drawing/2014/main" id="{FA9309C6-B7B1-4F9C-A1D3-0DED35369D0A}"/>
              </a:ext>
            </a:extLst>
          </p:cNvPr>
          <p:cNvSpPr txBox="1"/>
          <p:nvPr/>
        </p:nvSpPr>
        <p:spPr>
          <a:xfrm>
            <a:off x="591867" y="3105834"/>
            <a:ext cx="1333134" cy="646331"/>
          </a:xfrm>
          <a:prstGeom prst="rect">
            <a:avLst/>
          </a:prstGeom>
          <a:noFill/>
        </p:spPr>
        <p:txBody>
          <a:bodyPr wrap="square" rtlCol="0">
            <a:spAutoFit/>
          </a:bodyPr>
          <a:lstStyle/>
          <a:p>
            <a:r>
              <a:rPr lang="en-AU" b="1" dirty="0">
                <a:solidFill>
                  <a:schemeClr val="accent1"/>
                </a:solidFill>
              </a:rPr>
              <a:t>Questions Addressed</a:t>
            </a:r>
          </a:p>
        </p:txBody>
      </p:sp>
      <p:sp>
        <p:nvSpPr>
          <p:cNvPr id="16" name="TextBox 15">
            <a:extLst>
              <a:ext uri="{FF2B5EF4-FFF2-40B4-BE49-F238E27FC236}">
                <a16:creationId xmlns:a16="http://schemas.microsoft.com/office/drawing/2014/main" id="{1AE597BD-DDE4-4D23-9355-BE05C6A58C30}"/>
              </a:ext>
            </a:extLst>
          </p:cNvPr>
          <p:cNvSpPr txBox="1"/>
          <p:nvPr/>
        </p:nvSpPr>
        <p:spPr>
          <a:xfrm>
            <a:off x="651029" y="4408599"/>
            <a:ext cx="1199812" cy="646331"/>
          </a:xfrm>
          <a:prstGeom prst="rect">
            <a:avLst/>
          </a:prstGeom>
          <a:noFill/>
        </p:spPr>
        <p:txBody>
          <a:bodyPr wrap="square" rtlCol="0">
            <a:spAutoFit/>
          </a:bodyPr>
          <a:lstStyle/>
          <a:p>
            <a:r>
              <a:rPr lang="en-AU" b="1" dirty="0">
                <a:solidFill>
                  <a:srgbClr val="C00000"/>
                </a:solidFill>
              </a:rPr>
              <a:t>Scope &amp; Definition</a:t>
            </a:r>
          </a:p>
        </p:txBody>
      </p:sp>
      <p:pic>
        <p:nvPicPr>
          <p:cNvPr id="2052" name="Picture 4" descr="Image result for data gathering icon">
            <a:extLst>
              <a:ext uri="{FF2B5EF4-FFF2-40B4-BE49-F238E27FC236}">
                <a16:creationId xmlns:a16="http://schemas.microsoft.com/office/drawing/2014/main" id="{C33BAB63-6E93-401C-96E6-E6EDC7FE44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45459" y="1169050"/>
            <a:ext cx="728156" cy="723952"/>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mage result for questions icon">
            <a:extLst>
              <a:ext uri="{FF2B5EF4-FFF2-40B4-BE49-F238E27FC236}">
                <a16:creationId xmlns:a16="http://schemas.microsoft.com/office/drawing/2014/main" id="{3BA3F6AD-BC95-41B3-BED5-B2C225C507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45459" y="2707490"/>
            <a:ext cx="975663" cy="648765"/>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a:extLst>
              <a:ext uri="{FF2B5EF4-FFF2-40B4-BE49-F238E27FC236}">
                <a16:creationId xmlns:a16="http://schemas.microsoft.com/office/drawing/2014/main" id="{001AAB8E-6D5E-404E-AAC2-EB2C016638E6}"/>
              </a:ext>
            </a:extLst>
          </p:cNvPr>
          <p:cNvPicPr>
            <a:picLocks noChangeAspect="1"/>
          </p:cNvPicPr>
          <p:nvPr/>
        </p:nvPicPr>
        <p:blipFill>
          <a:blip r:embed="rId4"/>
          <a:stretch>
            <a:fillRect/>
          </a:stretch>
        </p:blipFill>
        <p:spPr>
          <a:xfrm>
            <a:off x="10201439" y="3893865"/>
            <a:ext cx="1180730" cy="819798"/>
          </a:xfrm>
          <a:prstGeom prst="rect">
            <a:avLst/>
          </a:prstGeom>
        </p:spPr>
      </p:pic>
      <p:sp>
        <p:nvSpPr>
          <p:cNvPr id="21" name="Arrow: Chevron 20">
            <a:extLst>
              <a:ext uri="{FF2B5EF4-FFF2-40B4-BE49-F238E27FC236}">
                <a16:creationId xmlns:a16="http://schemas.microsoft.com/office/drawing/2014/main" id="{7BBF36C6-68FA-46DA-99A0-6860DF5AD2A5}"/>
              </a:ext>
            </a:extLst>
          </p:cNvPr>
          <p:cNvSpPr/>
          <p:nvPr/>
        </p:nvSpPr>
        <p:spPr>
          <a:xfrm rot="5400000">
            <a:off x="208036" y="4782307"/>
            <a:ext cx="2005409" cy="1969365"/>
          </a:xfrm>
          <a:prstGeom prst="chevron">
            <a:avLst>
              <a:gd name="adj" fmla="val 49098"/>
            </a:avLst>
          </a:prstGeom>
          <a:solidFill>
            <a:schemeClr val="bg1">
              <a:lumMod val="95000"/>
            </a:schemeClr>
          </a:solidFill>
          <a:effectLst>
            <a:glow rad="2286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solidFill>
                <a:schemeClr val="tx1"/>
              </a:solidFill>
            </a:endParaRPr>
          </a:p>
        </p:txBody>
      </p:sp>
      <p:sp>
        <p:nvSpPr>
          <p:cNvPr id="22" name="Rectangle 21">
            <a:extLst>
              <a:ext uri="{FF2B5EF4-FFF2-40B4-BE49-F238E27FC236}">
                <a16:creationId xmlns:a16="http://schemas.microsoft.com/office/drawing/2014/main" id="{73BDE7E5-1064-4D65-B561-55C14C3A4EB5}"/>
              </a:ext>
            </a:extLst>
          </p:cNvPr>
          <p:cNvSpPr/>
          <p:nvPr/>
        </p:nvSpPr>
        <p:spPr>
          <a:xfrm>
            <a:off x="2364846" y="4982368"/>
            <a:ext cx="9176123" cy="1387698"/>
          </a:xfrm>
          <a:prstGeom prst="rect">
            <a:avLst/>
          </a:prstGeom>
          <a:solidFill>
            <a:schemeClr val="bg2"/>
          </a:solidFill>
          <a:effectLst>
            <a:glow rad="228600">
              <a:schemeClr val="accent4">
                <a:satMod val="175000"/>
                <a:alpha val="40000"/>
              </a:schemeClr>
            </a:glow>
          </a:effectLst>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dirty="0">
                <a:solidFill>
                  <a:srgbClr val="666262"/>
                </a:solidFill>
                <a:latin typeface="Arial Narrow" panose="020B0606020202030204" pitchFamily="34" charset="0"/>
                <a:cs typeface="Arabic Typesetting" panose="020B0604020202020204" pitchFamily="66" charset="-78"/>
              </a:rPr>
              <a:t>We chose this topic because in December 2012, Australia Population had an increase of 1.8% on the previous year and was expected to continue to grow over the coming years as per Australia’s changing population research done by Joanne Simon-Davies, Statistics and Mapping (3).Based on this, we expect the </a:t>
            </a:r>
          </a:p>
          <a:p>
            <a:r>
              <a:rPr lang="en-US" sz="1600" b="1" dirty="0">
                <a:solidFill>
                  <a:srgbClr val="666262"/>
                </a:solidFill>
                <a:latin typeface="Arial Narrow" panose="020B0606020202030204" pitchFamily="34" charset="0"/>
                <a:cs typeface="Arabic Typesetting" panose="020B0604020202020204" pitchFamily="66" charset="-78"/>
              </a:rPr>
              <a:t>analysis to find a level of correlation between the variables selected for the period of 2012 – 2018.</a:t>
            </a:r>
            <a:endParaRPr lang="en-AU" sz="1600" b="1" dirty="0">
              <a:solidFill>
                <a:srgbClr val="666262"/>
              </a:solidFill>
              <a:latin typeface="Arial Narrow" panose="020B0606020202030204" pitchFamily="34" charset="0"/>
              <a:cs typeface="Arabic Typesetting" panose="020B0604020202020204" pitchFamily="66" charset="-78"/>
            </a:endParaRPr>
          </a:p>
        </p:txBody>
      </p:sp>
      <p:pic>
        <p:nvPicPr>
          <p:cNvPr id="1026" name="Picture 2" descr="Image result for Motivation &amp; summary icon">
            <a:extLst>
              <a:ext uri="{FF2B5EF4-FFF2-40B4-BE49-F238E27FC236}">
                <a16:creationId xmlns:a16="http://schemas.microsoft.com/office/drawing/2014/main" id="{407F43E0-2CFA-401F-ACBB-D42E13D4CC8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485524" y="5671195"/>
            <a:ext cx="896645" cy="653096"/>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3CCB58CD-1D61-4B23-B08B-E66AF6173257}"/>
              </a:ext>
            </a:extLst>
          </p:cNvPr>
          <p:cNvSpPr txBox="1"/>
          <p:nvPr/>
        </p:nvSpPr>
        <p:spPr>
          <a:xfrm>
            <a:off x="582353" y="5652548"/>
            <a:ext cx="1613070" cy="646331"/>
          </a:xfrm>
          <a:prstGeom prst="rect">
            <a:avLst/>
          </a:prstGeom>
          <a:noFill/>
        </p:spPr>
        <p:txBody>
          <a:bodyPr wrap="square" rtlCol="0">
            <a:spAutoFit/>
          </a:bodyPr>
          <a:lstStyle/>
          <a:p>
            <a:r>
              <a:rPr lang="en-AU" b="1" dirty="0">
                <a:solidFill>
                  <a:schemeClr val="bg2">
                    <a:lumMod val="50000"/>
                  </a:schemeClr>
                </a:solidFill>
              </a:rPr>
              <a:t>Motivation &amp; Summary</a:t>
            </a:r>
          </a:p>
        </p:txBody>
      </p:sp>
      <p:pic>
        <p:nvPicPr>
          <p:cNvPr id="24" name="Picture 2" descr="Image result for overview of project icon">
            <a:extLst>
              <a:ext uri="{FF2B5EF4-FFF2-40B4-BE49-F238E27FC236}">
                <a16:creationId xmlns:a16="http://schemas.microsoft.com/office/drawing/2014/main" id="{D58F584E-56EC-479E-AE96-8CD8223792F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91275" y="-32715"/>
            <a:ext cx="1540291" cy="8325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14432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074" name="Picture 2" descr="Image result for thank you icon">
            <a:extLst>
              <a:ext uri="{FF2B5EF4-FFF2-40B4-BE49-F238E27FC236}">
                <a16:creationId xmlns:a16="http://schemas.microsoft.com/office/drawing/2014/main" id="{F16403B9-D097-484F-9B6A-CFE1C5306BA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284" b="11462"/>
          <a:stretch/>
        </p:blipFill>
        <p:spPr bwMode="auto">
          <a:xfrm>
            <a:off x="4208036" y="2281344"/>
            <a:ext cx="3133797" cy="17624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99830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93B23E0-F881-4EE6-98DA-685F518601B2}"/>
              </a:ext>
            </a:extLst>
          </p:cNvPr>
          <p:cNvPicPr>
            <a:picLocks noChangeAspect="1"/>
          </p:cNvPicPr>
          <p:nvPr/>
        </p:nvPicPr>
        <p:blipFill>
          <a:blip r:embed="rId2"/>
          <a:stretch>
            <a:fillRect/>
          </a:stretch>
        </p:blipFill>
        <p:spPr>
          <a:xfrm>
            <a:off x="0" y="19673"/>
            <a:ext cx="12192000" cy="6818653"/>
          </a:xfrm>
          <a:prstGeom prst="rect">
            <a:avLst/>
          </a:prstGeom>
        </p:spPr>
      </p:pic>
    </p:spTree>
    <p:extLst>
      <p:ext uri="{BB962C8B-B14F-4D97-AF65-F5344CB8AC3E}">
        <p14:creationId xmlns:p14="http://schemas.microsoft.com/office/powerpoint/2010/main" val="16808285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7">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9">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11">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13">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6983BCE4-235B-4D1B-A956-B4C1BD69B8A2}"/>
              </a:ext>
            </a:extLst>
          </p:cNvPr>
          <p:cNvPicPr>
            <a:picLocks noChangeAspect="1"/>
          </p:cNvPicPr>
          <p:nvPr/>
        </p:nvPicPr>
        <p:blipFill>
          <a:blip r:embed="rId2"/>
          <a:stretch>
            <a:fillRect/>
          </a:stretch>
        </p:blipFill>
        <p:spPr>
          <a:xfrm>
            <a:off x="1576152" y="457200"/>
            <a:ext cx="9039695" cy="5943600"/>
          </a:xfrm>
          <a:prstGeom prst="rect">
            <a:avLst/>
          </a:prstGeom>
        </p:spPr>
      </p:pic>
    </p:spTree>
    <p:extLst>
      <p:ext uri="{BB962C8B-B14F-4D97-AF65-F5344CB8AC3E}">
        <p14:creationId xmlns:p14="http://schemas.microsoft.com/office/powerpoint/2010/main" val="26313118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 name="Rectangle 7">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9">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11">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13">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76481611-BA17-4AD8-BEEB-AC3F44C50998}"/>
              </a:ext>
            </a:extLst>
          </p:cNvPr>
          <p:cNvPicPr>
            <a:picLocks noChangeAspect="1"/>
          </p:cNvPicPr>
          <p:nvPr/>
        </p:nvPicPr>
        <p:blipFill>
          <a:blip r:embed="rId2"/>
          <a:stretch>
            <a:fillRect/>
          </a:stretch>
        </p:blipFill>
        <p:spPr>
          <a:xfrm>
            <a:off x="1576152" y="457200"/>
            <a:ext cx="9039695" cy="5943600"/>
          </a:xfrm>
          <a:prstGeom prst="rect">
            <a:avLst/>
          </a:prstGeom>
        </p:spPr>
      </p:pic>
      <p:sp>
        <p:nvSpPr>
          <p:cNvPr id="10" name="TextBox 9">
            <a:extLst>
              <a:ext uri="{FF2B5EF4-FFF2-40B4-BE49-F238E27FC236}">
                <a16:creationId xmlns:a16="http://schemas.microsoft.com/office/drawing/2014/main" id="{059B8611-5083-4780-85A9-349BA8E0A7CD}"/>
              </a:ext>
            </a:extLst>
          </p:cNvPr>
          <p:cNvSpPr txBox="1"/>
          <p:nvPr/>
        </p:nvSpPr>
        <p:spPr>
          <a:xfrm flipH="1">
            <a:off x="6289824" y="3807250"/>
            <a:ext cx="2778711" cy="1477328"/>
          </a:xfrm>
          <a:prstGeom prst="rect">
            <a:avLst/>
          </a:prstGeom>
          <a:noFill/>
        </p:spPr>
        <p:txBody>
          <a:bodyPr wrap="square" rtlCol="0">
            <a:spAutoFit/>
          </a:bodyPr>
          <a:lstStyle/>
          <a:p>
            <a:r>
              <a:rPr lang="en-AU" b="1" dirty="0"/>
              <a:t>Charts have been prepared for each state, and saved in result folder, can be shown in any combination.</a:t>
            </a:r>
          </a:p>
          <a:p>
            <a:endParaRPr lang="en-AU" dirty="0"/>
          </a:p>
        </p:txBody>
      </p:sp>
    </p:spTree>
    <p:extLst>
      <p:ext uri="{BB962C8B-B14F-4D97-AF65-F5344CB8AC3E}">
        <p14:creationId xmlns:p14="http://schemas.microsoft.com/office/powerpoint/2010/main" val="4806368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6CC2238-3329-4D07-90D4-40944D3D5104}"/>
              </a:ext>
            </a:extLst>
          </p:cNvPr>
          <p:cNvPicPr>
            <a:picLocks noChangeAspect="1"/>
          </p:cNvPicPr>
          <p:nvPr/>
        </p:nvPicPr>
        <p:blipFill>
          <a:blip r:embed="rId2"/>
          <a:stretch>
            <a:fillRect/>
          </a:stretch>
        </p:blipFill>
        <p:spPr>
          <a:xfrm>
            <a:off x="-50800" y="0"/>
            <a:ext cx="12293600" cy="6858000"/>
          </a:xfrm>
          <a:prstGeom prst="rect">
            <a:avLst/>
          </a:prstGeom>
        </p:spPr>
      </p:pic>
    </p:spTree>
    <p:extLst>
      <p:ext uri="{BB962C8B-B14F-4D97-AF65-F5344CB8AC3E}">
        <p14:creationId xmlns:p14="http://schemas.microsoft.com/office/powerpoint/2010/main" val="5634462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33C693B-4B8C-4807-89FA-DF3428BA1824}"/>
              </a:ext>
            </a:extLst>
          </p:cNvPr>
          <p:cNvPicPr>
            <a:picLocks noChangeAspect="1"/>
          </p:cNvPicPr>
          <p:nvPr/>
        </p:nvPicPr>
        <p:blipFill>
          <a:blip r:embed="rId2"/>
          <a:stretch>
            <a:fillRect/>
          </a:stretch>
        </p:blipFill>
        <p:spPr>
          <a:xfrm>
            <a:off x="733425" y="71437"/>
            <a:ext cx="10725150" cy="6715125"/>
          </a:xfrm>
          <a:prstGeom prst="rect">
            <a:avLst/>
          </a:prstGeom>
        </p:spPr>
      </p:pic>
      <p:pic>
        <p:nvPicPr>
          <p:cNvPr id="3" name="Picture 2">
            <a:extLst>
              <a:ext uri="{FF2B5EF4-FFF2-40B4-BE49-F238E27FC236}">
                <a16:creationId xmlns:a16="http://schemas.microsoft.com/office/drawing/2014/main" id="{A9A3671C-B73C-4A59-AF72-964FD233663E}"/>
              </a:ext>
            </a:extLst>
          </p:cNvPr>
          <p:cNvPicPr>
            <a:picLocks noChangeAspect="1"/>
          </p:cNvPicPr>
          <p:nvPr/>
        </p:nvPicPr>
        <p:blipFill rotWithShape="1">
          <a:blip r:embed="rId3"/>
          <a:srcRect t="9650" b="34342"/>
          <a:stretch/>
        </p:blipFill>
        <p:spPr>
          <a:xfrm>
            <a:off x="796878" y="1022699"/>
            <a:ext cx="10661698" cy="3841052"/>
          </a:xfrm>
          <a:prstGeom prst="rect">
            <a:avLst/>
          </a:prstGeom>
        </p:spPr>
      </p:pic>
    </p:spTree>
    <p:extLst>
      <p:ext uri="{BB962C8B-B14F-4D97-AF65-F5344CB8AC3E}">
        <p14:creationId xmlns:p14="http://schemas.microsoft.com/office/powerpoint/2010/main" val="33582445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1707FC24-6981-43D9-B525-C7832BA22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11449"/>
            <a:ext cx="4332307" cy="6179552"/>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7E4B4697-639B-4170-BCF2-B9943B2068BB}"/>
              </a:ext>
            </a:extLst>
          </p:cNvPr>
          <p:cNvSpPr txBox="1"/>
          <p:nvPr/>
        </p:nvSpPr>
        <p:spPr>
          <a:xfrm>
            <a:off x="742950" y="742951"/>
            <a:ext cx="3476625" cy="4962524"/>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3200" b="1" kern="1200" dirty="0">
                <a:solidFill>
                  <a:srgbClr val="FFFFFF"/>
                </a:solidFill>
                <a:latin typeface="+mj-lt"/>
                <a:ea typeface="+mj-ea"/>
                <a:cs typeface="+mj-cs"/>
              </a:rPr>
              <a:t>Population Growth vs Total Underemployment Over Industries</a:t>
            </a:r>
          </a:p>
        </p:txBody>
      </p:sp>
      <p:pic>
        <p:nvPicPr>
          <p:cNvPr id="4" name="Picture 3">
            <a:extLst>
              <a:ext uri="{FF2B5EF4-FFF2-40B4-BE49-F238E27FC236}">
                <a16:creationId xmlns:a16="http://schemas.microsoft.com/office/drawing/2014/main" id="{CCCEAD67-C248-44E9-8AF2-6B7585958072}"/>
              </a:ext>
            </a:extLst>
          </p:cNvPr>
          <p:cNvPicPr>
            <a:picLocks noChangeAspect="1"/>
          </p:cNvPicPr>
          <p:nvPr/>
        </p:nvPicPr>
        <p:blipFill>
          <a:blip r:embed="rId2"/>
          <a:stretch>
            <a:fillRect/>
          </a:stretch>
        </p:blipFill>
        <p:spPr>
          <a:xfrm>
            <a:off x="4819650" y="647700"/>
            <a:ext cx="7172325" cy="5610225"/>
          </a:xfrm>
          <a:prstGeom prst="rect">
            <a:avLst/>
          </a:prstGeom>
        </p:spPr>
      </p:pic>
    </p:spTree>
    <p:extLst>
      <p:ext uri="{BB962C8B-B14F-4D97-AF65-F5344CB8AC3E}">
        <p14:creationId xmlns:p14="http://schemas.microsoft.com/office/powerpoint/2010/main" val="42040545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B8D412AD-9CF4-4510-97DC-34D6CC8308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643467" y="691992"/>
            <a:ext cx="4025724" cy="5522542"/>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5" name="Straight Connector 14">
            <a:extLst>
              <a:ext uri="{FF2B5EF4-FFF2-40B4-BE49-F238E27FC236}">
                <a16:creationId xmlns:a16="http://schemas.microsoft.com/office/drawing/2014/main" id="{E8FC89CA-47F1-4934-B283-0E52680A131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20600" y="3163562"/>
            <a:ext cx="3108960" cy="0"/>
          </a:xfrm>
          <a:prstGeom prst="line">
            <a:avLst/>
          </a:prstGeom>
          <a:ln w="22225">
            <a:solidFill>
              <a:srgbClr val="E7E6E6"/>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3247311D-524B-41EC-B7A8-F8B1651CE49B}"/>
              </a:ext>
            </a:extLst>
          </p:cNvPr>
          <p:cNvSpPr txBox="1"/>
          <p:nvPr/>
        </p:nvSpPr>
        <p:spPr>
          <a:xfrm>
            <a:off x="1072056" y="3247283"/>
            <a:ext cx="3147848" cy="2228608"/>
          </a:xfrm>
          <a:prstGeom prst="rect">
            <a:avLst/>
          </a:prstGeom>
        </p:spPr>
        <p:txBody>
          <a:bodyPr vert="horz" lIns="91440" tIns="45720" rIns="91440" bIns="45720" rtlCol="0">
            <a:normAutofit/>
          </a:bodyPr>
          <a:lstStyle/>
          <a:p>
            <a:pPr>
              <a:lnSpc>
                <a:spcPct val="90000"/>
              </a:lnSpc>
              <a:spcBef>
                <a:spcPct val="0"/>
              </a:spcBef>
              <a:spcAft>
                <a:spcPts val="600"/>
              </a:spcAft>
            </a:pPr>
            <a:r>
              <a:rPr lang="en-US" sz="2800" b="1" dirty="0">
                <a:solidFill>
                  <a:srgbClr val="FFFFFF"/>
                </a:solidFill>
              </a:rPr>
              <a:t>Population Growth </a:t>
            </a:r>
          </a:p>
          <a:p>
            <a:pPr>
              <a:lnSpc>
                <a:spcPct val="90000"/>
              </a:lnSpc>
              <a:spcBef>
                <a:spcPct val="0"/>
              </a:spcBef>
              <a:spcAft>
                <a:spcPts val="600"/>
              </a:spcAft>
            </a:pPr>
            <a:r>
              <a:rPr lang="en-US" sz="2800" b="1" dirty="0">
                <a:solidFill>
                  <a:srgbClr val="FFFFFF"/>
                </a:solidFill>
              </a:rPr>
              <a:t>	vs </a:t>
            </a:r>
          </a:p>
          <a:p>
            <a:pPr>
              <a:lnSpc>
                <a:spcPct val="90000"/>
              </a:lnSpc>
              <a:spcBef>
                <a:spcPct val="0"/>
              </a:spcBef>
              <a:spcAft>
                <a:spcPts val="600"/>
              </a:spcAft>
            </a:pPr>
            <a:r>
              <a:rPr lang="en-US" sz="2800" b="1" dirty="0">
                <a:solidFill>
                  <a:srgbClr val="FFFFFF"/>
                </a:solidFill>
              </a:rPr>
              <a:t>	Total Underemployment by Gender</a:t>
            </a:r>
          </a:p>
        </p:txBody>
      </p:sp>
      <p:pic>
        <p:nvPicPr>
          <p:cNvPr id="4" name="Picture 3">
            <a:extLst>
              <a:ext uri="{FF2B5EF4-FFF2-40B4-BE49-F238E27FC236}">
                <a16:creationId xmlns:a16="http://schemas.microsoft.com/office/drawing/2014/main" id="{AAA4F06A-C3FC-477F-AF7C-2B37EA991115}"/>
              </a:ext>
            </a:extLst>
          </p:cNvPr>
          <p:cNvPicPr>
            <a:picLocks noChangeAspect="1"/>
          </p:cNvPicPr>
          <p:nvPr/>
        </p:nvPicPr>
        <p:blipFill>
          <a:blip r:embed="rId2"/>
          <a:stretch>
            <a:fillRect/>
          </a:stretch>
        </p:blipFill>
        <p:spPr>
          <a:xfrm>
            <a:off x="5216538" y="942975"/>
            <a:ext cx="6842111" cy="4924425"/>
          </a:xfrm>
          <a:prstGeom prst="rect">
            <a:avLst/>
          </a:prstGeom>
        </p:spPr>
      </p:pic>
    </p:spTree>
    <p:extLst>
      <p:ext uri="{BB962C8B-B14F-4D97-AF65-F5344CB8AC3E}">
        <p14:creationId xmlns:p14="http://schemas.microsoft.com/office/powerpoint/2010/main" val="92380493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650</Words>
  <Application>Microsoft Office PowerPoint</Application>
  <PresentationFormat>Widescreen</PresentationFormat>
  <Paragraphs>60</Paragraphs>
  <Slides>20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vt:i4>
      </vt:variant>
    </vt:vector>
  </HeadingPairs>
  <TitlesOfParts>
    <vt:vector size="26" baseType="lpstr">
      <vt:lpstr>Arial</vt:lpstr>
      <vt:lpstr>Arial Narrow</vt:lpstr>
      <vt:lpstr>Calibri</vt:lpstr>
      <vt:lpstr>Calibri Light</vt:lpstr>
      <vt:lpstr>Tw Cen MT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Employment to population   ratio vs Participation rate (aged 15-64)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Aroosa Sawati</dc:creator>
  <cp:lastModifiedBy>Aroosa Sawati</cp:lastModifiedBy>
  <cp:revision>1</cp:revision>
  <dcterms:created xsi:type="dcterms:W3CDTF">2021-02-05T12:21:41Z</dcterms:created>
  <dcterms:modified xsi:type="dcterms:W3CDTF">2021-02-06T02:48:34Z</dcterms:modified>
</cp:coreProperties>
</file>